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embeddedFontLst>
    <p:embeddedFont>
      <p:font typeface="Outfit SemiBold" panose="020B0604020202020204" charset="0"/>
      <p:regular r:id="rId39"/>
      <p:bold r:id="rId40"/>
    </p:embeddedFont>
    <p:embeddedFont>
      <p:font typeface="Lato" panose="020B0604020202020204" charset="0"/>
      <p:regular r:id="rId41"/>
      <p:bold r:id="rId42"/>
      <p:italic r:id="rId43"/>
      <p:boldItalic r:id="rId44"/>
    </p:embeddedFont>
    <p:embeddedFont>
      <p:font typeface="Outfit" panose="020B0604020202020204" charset="0"/>
      <p:regular r:id="rId45"/>
      <p:bold r:id="rId46"/>
    </p:embeddedFont>
    <p:embeddedFont>
      <p:font typeface="Palanquin Dark" panose="020B0604020202020204" charset="0"/>
      <p:regular r:id="rId47"/>
      <p:bold r:id="rId48"/>
    </p:embeddedFont>
    <p:embeddedFont>
      <p:font typeface="Outfit Black" panose="020B0604020202020204" charset="0"/>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DF924A-4852-4C50-954F-8C474174CADE}">
  <a:tblStyle styleId="{7EDF924A-4852-4C50-954F-8C474174CADE}" styleName="Table_0">
    <a:wholeTbl>
      <a:tcTxStyle>
        <a:font>
          <a:latin typeface="Arial"/>
          <a:ea typeface="Arial"/>
          <a:cs typeface="Arial"/>
        </a:font>
        <a:srgbClr val="000000"/>
      </a:tcTxStyle>
      <a:tcStyle>
        <a:tcBdr>
          <a:left>
            <a:ln w="6350" cap="flat" cmpd="sng">
              <a:solidFill>
                <a:srgbClr val="000000"/>
              </a:solidFill>
              <a:prstDash val="solid"/>
              <a:round/>
              <a:headEnd type="none" w="sm" len="sm"/>
              <a:tailEnd type="none" w="sm" len="sm"/>
            </a:ln>
          </a:left>
          <a:right>
            <a:ln w="6350" cap="flat" cmpd="sng">
              <a:solidFill>
                <a:srgbClr val="000000"/>
              </a:solidFill>
              <a:prstDash val="solid"/>
              <a:round/>
              <a:headEnd type="none" w="sm" len="sm"/>
              <a:tailEnd type="none" w="sm" len="sm"/>
            </a:ln>
          </a:right>
          <a:top>
            <a:ln w="6350" cap="flat" cmpd="sng">
              <a:solidFill>
                <a:srgbClr val="000000"/>
              </a:solidFill>
              <a:prstDash val="solid"/>
              <a:round/>
              <a:headEnd type="none" w="sm" len="sm"/>
              <a:tailEnd type="none" w="sm" len="sm"/>
            </a:ln>
          </a:top>
          <a:bottom>
            <a:ln w="6350" cap="flat" cmpd="sng">
              <a:solidFill>
                <a:srgbClr val="000000"/>
              </a:solidFill>
              <a:prstDash val="solid"/>
              <a:round/>
              <a:headEnd type="none" w="sm" len="sm"/>
              <a:tailEnd type="none" w="sm" len="sm"/>
            </a:ln>
          </a:bottom>
          <a:insideH>
            <a:ln w="6350" cap="flat" cmpd="sng">
              <a:solidFill>
                <a:srgbClr val="000000"/>
              </a:solidFill>
              <a:prstDash val="solid"/>
              <a:round/>
              <a:headEnd type="none" w="sm" len="sm"/>
              <a:tailEnd type="none" w="sm" len="sm"/>
            </a:ln>
          </a:insideH>
          <a:insideV>
            <a:ln w="635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98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e1b4d88e7e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e1b4d88e7e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e1b4d88e7e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e1b4d88e7e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e529ea55d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e529ea55d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e1b4d88e7e_1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e1b4d88e7e_1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e5185187e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e5185187e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e5185187e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e5185187e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e5185187e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e5185187e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ce85fc7d2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ce85fc7d2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e4c91034c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e4c91034c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e514871d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e514871d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e1b4d88e7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e1b4d88e7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e5185187e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e5185187e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e4c91034c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e4c91034c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e5185187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e5185187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e5185187e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e5185187e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e5185187e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e5185187e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e5185187e0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e5185187e0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e4c91034c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e4c91034c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e5185187e0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e5185187e0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e5185187e0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2e5185187e0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ce85fc7d2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ce85fc7d2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c6ac5e8787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c6ac5e8787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cefa0e47f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2cefa0e47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e1b4d88e7e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e1b4d88e7e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e4c91034cc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e4c91034c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e5100f7e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e5100f7e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e529ea52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e529ea52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e1b4d88e7e_0_1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e1b4d88e7e_0_1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77b642fd3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877b642fd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1b4d88e7e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e1b4d88e7e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ce85fc7d2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ce85fc7d2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e1b4d88e7e_0_4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e1b4d88e7e_0_4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ce85fc7d2d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ce85fc7d2d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e1b4d88e7e_0_1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e1b4d88e7e_0_1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2375" y="1437489"/>
            <a:ext cx="5493900" cy="1845300"/>
          </a:xfrm>
          <a:prstGeom prst="rect">
            <a:avLst/>
          </a:prstGeom>
        </p:spPr>
        <p:txBody>
          <a:bodyPr spcFirstLastPara="1" wrap="square" lIns="91425" tIns="91425" rIns="91425" bIns="91425" anchor="b" anchorCtr="0">
            <a:noAutofit/>
          </a:bodyPr>
          <a:lstStyle>
            <a:lvl1pPr lvl="0" rtl="0">
              <a:spcBef>
                <a:spcPts val="0"/>
              </a:spcBef>
              <a:spcAft>
                <a:spcPts val="0"/>
              </a:spcAft>
              <a:buSzPts val="5500"/>
              <a:buNone/>
              <a:defRPr sz="5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2375" y="3620525"/>
            <a:ext cx="2737200" cy="63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a:off x="3872984" y="-841973"/>
            <a:ext cx="6315055" cy="683056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3" cy="5143484"/>
          </a:xfrm>
          <a:prstGeom prst="rect">
            <a:avLst/>
          </a:prstGeom>
          <a:noFill/>
          <a:ln>
            <a:noFill/>
          </a:ln>
        </p:spPr>
      </p:pic>
      <p:sp>
        <p:nvSpPr>
          <p:cNvPr id="45" name="Google Shape;45;p11"/>
          <p:cNvSpPr txBox="1">
            <a:spLocks noGrp="1"/>
          </p:cNvSpPr>
          <p:nvPr>
            <p:ph type="title" hasCustomPrompt="1"/>
          </p:nvPr>
        </p:nvSpPr>
        <p:spPr>
          <a:xfrm>
            <a:off x="1468050" y="1667365"/>
            <a:ext cx="6207900" cy="125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8500"/>
              <a:buNone/>
              <a:defRPr sz="85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46" name="Google Shape;46;p11"/>
          <p:cNvSpPr txBox="1">
            <a:spLocks noGrp="1"/>
          </p:cNvSpPr>
          <p:nvPr>
            <p:ph type="subTitle" idx="1"/>
          </p:nvPr>
        </p:nvSpPr>
        <p:spPr>
          <a:xfrm flipH="1">
            <a:off x="1468050" y="2982191"/>
            <a:ext cx="6207900" cy="39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18">
    <p:bg>
      <p:bgPr>
        <a:solidFill>
          <a:schemeClr val="accent2"/>
        </a:solidFill>
        <a:effectLst/>
      </p:bgPr>
    </p:bg>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722375" y="3296399"/>
            <a:ext cx="4053900" cy="474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900">
                <a:solidFill>
                  <a:schemeClr val="dk1"/>
                </a:solidFill>
              </a:defRPr>
            </a:lvl1pPr>
            <a:lvl2pPr lvl="1" rtl="0">
              <a:spcBef>
                <a:spcPts val="0"/>
              </a:spcBef>
              <a:spcAft>
                <a:spcPts val="0"/>
              </a:spcAft>
              <a:buNone/>
              <a:defRPr sz="1900">
                <a:solidFill>
                  <a:schemeClr val="dk1"/>
                </a:solidFill>
              </a:defRPr>
            </a:lvl2pPr>
            <a:lvl3pPr lvl="2" rtl="0">
              <a:spcBef>
                <a:spcPts val="0"/>
              </a:spcBef>
              <a:spcAft>
                <a:spcPts val="0"/>
              </a:spcAft>
              <a:buNone/>
              <a:defRPr sz="1900">
                <a:solidFill>
                  <a:schemeClr val="dk1"/>
                </a:solidFill>
              </a:defRPr>
            </a:lvl3pPr>
            <a:lvl4pPr lvl="3" rtl="0">
              <a:spcBef>
                <a:spcPts val="0"/>
              </a:spcBef>
              <a:spcAft>
                <a:spcPts val="0"/>
              </a:spcAft>
              <a:buNone/>
              <a:defRPr sz="1900">
                <a:solidFill>
                  <a:schemeClr val="dk1"/>
                </a:solidFill>
              </a:defRPr>
            </a:lvl4pPr>
            <a:lvl5pPr lvl="4" rtl="0">
              <a:spcBef>
                <a:spcPts val="0"/>
              </a:spcBef>
              <a:spcAft>
                <a:spcPts val="0"/>
              </a:spcAft>
              <a:buNone/>
              <a:defRPr sz="1900">
                <a:solidFill>
                  <a:schemeClr val="dk1"/>
                </a:solidFill>
              </a:defRPr>
            </a:lvl5pPr>
            <a:lvl6pPr lvl="5" rtl="0">
              <a:spcBef>
                <a:spcPts val="0"/>
              </a:spcBef>
              <a:spcAft>
                <a:spcPts val="0"/>
              </a:spcAft>
              <a:buNone/>
              <a:defRPr sz="1900">
                <a:solidFill>
                  <a:schemeClr val="dk1"/>
                </a:solidFill>
              </a:defRPr>
            </a:lvl6pPr>
            <a:lvl7pPr lvl="6" rtl="0">
              <a:spcBef>
                <a:spcPts val="0"/>
              </a:spcBef>
              <a:spcAft>
                <a:spcPts val="0"/>
              </a:spcAft>
              <a:buNone/>
              <a:defRPr sz="1900">
                <a:solidFill>
                  <a:schemeClr val="dk1"/>
                </a:solidFill>
              </a:defRPr>
            </a:lvl7pPr>
            <a:lvl8pPr lvl="7" rtl="0">
              <a:spcBef>
                <a:spcPts val="0"/>
              </a:spcBef>
              <a:spcAft>
                <a:spcPts val="0"/>
              </a:spcAft>
              <a:buNone/>
              <a:defRPr sz="1900">
                <a:solidFill>
                  <a:schemeClr val="dk1"/>
                </a:solidFill>
              </a:defRPr>
            </a:lvl8pPr>
            <a:lvl9pPr lvl="8" rtl="0">
              <a:spcBef>
                <a:spcPts val="0"/>
              </a:spcBef>
              <a:spcAft>
                <a:spcPts val="0"/>
              </a:spcAft>
              <a:buNone/>
              <a:defRPr sz="1900">
                <a:solidFill>
                  <a:schemeClr val="dk1"/>
                </a:solidFill>
              </a:defRPr>
            </a:lvl9pPr>
          </a:lstStyle>
          <a:p>
            <a:endParaRPr/>
          </a:p>
        </p:txBody>
      </p:sp>
      <p:sp>
        <p:nvSpPr>
          <p:cNvPr id="50" name="Google Shape;50;p13"/>
          <p:cNvSpPr txBox="1">
            <a:spLocks noGrp="1"/>
          </p:cNvSpPr>
          <p:nvPr>
            <p:ph type="subTitle" idx="1"/>
          </p:nvPr>
        </p:nvSpPr>
        <p:spPr>
          <a:xfrm>
            <a:off x="722375" y="1335650"/>
            <a:ext cx="4053900" cy="1544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200">
                <a:solidFill>
                  <a:schemeClr val="dk1"/>
                </a:solidFill>
              </a:defRPr>
            </a:lvl1pPr>
            <a:lvl2pPr lvl="1" rtl="0">
              <a:spcBef>
                <a:spcPts val="0"/>
              </a:spcBef>
              <a:spcAft>
                <a:spcPts val="0"/>
              </a:spcAft>
              <a:buNone/>
              <a:defRPr sz="2200">
                <a:solidFill>
                  <a:schemeClr val="dk1"/>
                </a:solidFill>
              </a:defRPr>
            </a:lvl2pPr>
            <a:lvl3pPr lvl="2" rtl="0">
              <a:spcBef>
                <a:spcPts val="0"/>
              </a:spcBef>
              <a:spcAft>
                <a:spcPts val="0"/>
              </a:spcAft>
              <a:buNone/>
              <a:defRPr sz="2200">
                <a:solidFill>
                  <a:schemeClr val="dk1"/>
                </a:solidFill>
              </a:defRPr>
            </a:lvl3pPr>
            <a:lvl4pPr lvl="3" rtl="0">
              <a:spcBef>
                <a:spcPts val="0"/>
              </a:spcBef>
              <a:spcAft>
                <a:spcPts val="0"/>
              </a:spcAft>
              <a:buNone/>
              <a:defRPr sz="2200">
                <a:solidFill>
                  <a:schemeClr val="dk1"/>
                </a:solidFill>
              </a:defRPr>
            </a:lvl4pPr>
            <a:lvl5pPr lvl="4" rtl="0">
              <a:spcBef>
                <a:spcPts val="0"/>
              </a:spcBef>
              <a:spcAft>
                <a:spcPts val="0"/>
              </a:spcAft>
              <a:buNone/>
              <a:defRPr sz="2200">
                <a:solidFill>
                  <a:schemeClr val="dk1"/>
                </a:solidFill>
              </a:defRPr>
            </a:lvl5pPr>
            <a:lvl6pPr lvl="5" rtl="0">
              <a:spcBef>
                <a:spcPts val="0"/>
              </a:spcBef>
              <a:spcAft>
                <a:spcPts val="0"/>
              </a:spcAft>
              <a:buNone/>
              <a:defRPr sz="2200">
                <a:solidFill>
                  <a:schemeClr val="dk1"/>
                </a:solidFill>
              </a:defRPr>
            </a:lvl6pPr>
            <a:lvl7pPr lvl="6" rtl="0">
              <a:spcBef>
                <a:spcPts val="0"/>
              </a:spcBef>
              <a:spcAft>
                <a:spcPts val="0"/>
              </a:spcAft>
              <a:buNone/>
              <a:defRPr sz="2200">
                <a:solidFill>
                  <a:schemeClr val="dk1"/>
                </a:solidFill>
              </a:defRPr>
            </a:lvl7pPr>
            <a:lvl8pPr lvl="7" rtl="0">
              <a:spcBef>
                <a:spcPts val="0"/>
              </a:spcBef>
              <a:spcAft>
                <a:spcPts val="0"/>
              </a:spcAft>
              <a:buNone/>
              <a:defRPr sz="2200">
                <a:solidFill>
                  <a:schemeClr val="dk1"/>
                </a:solidFill>
              </a:defRPr>
            </a:lvl8pPr>
            <a:lvl9pPr lvl="8" rtl="0">
              <a:spcBef>
                <a:spcPts val="0"/>
              </a:spcBef>
              <a:spcAft>
                <a:spcPts val="0"/>
              </a:spcAft>
              <a:buNone/>
              <a:defRPr sz="2200">
                <a:solidFill>
                  <a:schemeClr val="dk1"/>
                </a:solidFill>
              </a:defRPr>
            </a:lvl9pPr>
          </a:lstStyle>
          <a:p>
            <a:endParaRPr/>
          </a:p>
        </p:txBody>
      </p:sp>
      <p:pic>
        <p:nvPicPr>
          <p:cNvPr id="51" name="Google Shape;51;p13"/>
          <p:cNvPicPr preferRelativeResize="0"/>
          <p:nvPr/>
        </p:nvPicPr>
        <p:blipFill rotWithShape="1">
          <a:blip r:embed="rId2">
            <a:alphaModFix/>
          </a:blip>
          <a:srcRect l="54174"/>
          <a:stretch/>
        </p:blipFill>
        <p:spPr>
          <a:xfrm>
            <a:off x="4953777" y="0"/>
            <a:ext cx="4190223"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22_1">
    <p:bg>
      <p:bgPr>
        <a:solidFill>
          <a:schemeClr val="accent2"/>
        </a:solidFill>
        <a:effectLst/>
      </p:bgPr>
    </p:bg>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r="49786"/>
          <a:stretch/>
        </p:blipFill>
        <p:spPr>
          <a:xfrm>
            <a:off x="-704650" y="0"/>
            <a:ext cx="4591575" cy="5143476"/>
          </a:xfrm>
          <a:prstGeom prst="rect">
            <a:avLst/>
          </a:prstGeom>
          <a:noFill/>
          <a:ln>
            <a:noFill/>
          </a:ln>
        </p:spPr>
      </p:pic>
      <p:sp>
        <p:nvSpPr>
          <p:cNvPr id="54" name="Google Shape;54;p14"/>
          <p:cNvSpPr txBox="1">
            <a:spLocks noGrp="1"/>
          </p:cNvSpPr>
          <p:nvPr>
            <p:ph type="title"/>
          </p:nvPr>
        </p:nvSpPr>
        <p:spPr>
          <a:xfrm flipH="1">
            <a:off x="3777975" y="2359875"/>
            <a:ext cx="4648200" cy="944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7000"/>
              <a:buNone/>
              <a:defRPr sz="5000">
                <a:solidFill>
                  <a:schemeClr val="dk1"/>
                </a:solidFill>
              </a:defRPr>
            </a:lvl1pPr>
            <a:lvl2pPr lvl="1" algn="ctr" rtl="0">
              <a:lnSpc>
                <a:spcPct val="100000"/>
              </a:lnSpc>
              <a:spcBef>
                <a:spcPts val="0"/>
              </a:spcBef>
              <a:spcAft>
                <a:spcPts val="0"/>
              </a:spcAft>
              <a:buClr>
                <a:schemeClr val="dk1"/>
              </a:buClr>
              <a:buSzPts val="5000"/>
              <a:buNone/>
              <a:defRPr sz="5000">
                <a:solidFill>
                  <a:schemeClr val="dk1"/>
                </a:solidFill>
              </a:defRPr>
            </a:lvl2pPr>
            <a:lvl3pPr lvl="2" algn="ctr" rtl="0">
              <a:lnSpc>
                <a:spcPct val="100000"/>
              </a:lnSpc>
              <a:spcBef>
                <a:spcPts val="0"/>
              </a:spcBef>
              <a:spcAft>
                <a:spcPts val="0"/>
              </a:spcAft>
              <a:buClr>
                <a:schemeClr val="dk1"/>
              </a:buClr>
              <a:buSzPts val="5000"/>
              <a:buNone/>
              <a:defRPr sz="5000">
                <a:solidFill>
                  <a:schemeClr val="dk1"/>
                </a:solidFill>
              </a:defRPr>
            </a:lvl3pPr>
            <a:lvl4pPr lvl="3" algn="ctr" rtl="0">
              <a:lnSpc>
                <a:spcPct val="100000"/>
              </a:lnSpc>
              <a:spcBef>
                <a:spcPts val="0"/>
              </a:spcBef>
              <a:spcAft>
                <a:spcPts val="0"/>
              </a:spcAft>
              <a:buClr>
                <a:schemeClr val="dk1"/>
              </a:buClr>
              <a:buSzPts val="5000"/>
              <a:buNone/>
              <a:defRPr sz="5000">
                <a:solidFill>
                  <a:schemeClr val="dk1"/>
                </a:solidFill>
              </a:defRPr>
            </a:lvl4pPr>
            <a:lvl5pPr lvl="4" algn="ctr" rtl="0">
              <a:lnSpc>
                <a:spcPct val="100000"/>
              </a:lnSpc>
              <a:spcBef>
                <a:spcPts val="0"/>
              </a:spcBef>
              <a:spcAft>
                <a:spcPts val="0"/>
              </a:spcAft>
              <a:buClr>
                <a:schemeClr val="dk1"/>
              </a:buClr>
              <a:buSzPts val="5000"/>
              <a:buNone/>
              <a:defRPr sz="5000">
                <a:solidFill>
                  <a:schemeClr val="dk1"/>
                </a:solidFill>
              </a:defRPr>
            </a:lvl5pPr>
            <a:lvl6pPr lvl="5" algn="ctr" rtl="0">
              <a:lnSpc>
                <a:spcPct val="100000"/>
              </a:lnSpc>
              <a:spcBef>
                <a:spcPts val="0"/>
              </a:spcBef>
              <a:spcAft>
                <a:spcPts val="0"/>
              </a:spcAft>
              <a:buClr>
                <a:schemeClr val="dk1"/>
              </a:buClr>
              <a:buSzPts val="5000"/>
              <a:buNone/>
              <a:defRPr sz="5000">
                <a:solidFill>
                  <a:schemeClr val="dk1"/>
                </a:solidFill>
              </a:defRPr>
            </a:lvl6pPr>
            <a:lvl7pPr lvl="6" algn="ctr" rtl="0">
              <a:lnSpc>
                <a:spcPct val="100000"/>
              </a:lnSpc>
              <a:spcBef>
                <a:spcPts val="0"/>
              </a:spcBef>
              <a:spcAft>
                <a:spcPts val="0"/>
              </a:spcAft>
              <a:buClr>
                <a:schemeClr val="dk1"/>
              </a:buClr>
              <a:buSzPts val="5000"/>
              <a:buNone/>
              <a:defRPr sz="5000">
                <a:solidFill>
                  <a:schemeClr val="dk1"/>
                </a:solidFill>
              </a:defRPr>
            </a:lvl7pPr>
            <a:lvl8pPr lvl="7" algn="ctr" rtl="0">
              <a:lnSpc>
                <a:spcPct val="100000"/>
              </a:lnSpc>
              <a:spcBef>
                <a:spcPts val="0"/>
              </a:spcBef>
              <a:spcAft>
                <a:spcPts val="0"/>
              </a:spcAft>
              <a:buClr>
                <a:schemeClr val="dk1"/>
              </a:buClr>
              <a:buSzPts val="5000"/>
              <a:buNone/>
              <a:defRPr sz="5000">
                <a:solidFill>
                  <a:schemeClr val="dk1"/>
                </a:solidFill>
              </a:defRPr>
            </a:lvl8pPr>
            <a:lvl9pPr lvl="8" algn="ctr" rtl="0">
              <a:lnSpc>
                <a:spcPct val="100000"/>
              </a:lnSpc>
              <a:spcBef>
                <a:spcPts val="0"/>
              </a:spcBef>
              <a:spcAft>
                <a:spcPts val="0"/>
              </a:spcAft>
              <a:buClr>
                <a:schemeClr val="dk1"/>
              </a:buClr>
              <a:buSzPts val="5000"/>
              <a:buNone/>
              <a:defRPr sz="5000">
                <a:solidFill>
                  <a:schemeClr val="dk1"/>
                </a:solidFill>
              </a:defRPr>
            </a:lvl9pPr>
          </a:lstStyle>
          <a:p>
            <a:endParaRPr/>
          </a:p>
        </p:txBody>
      </p:sp>
      <p:sp>
        <p:nvSpPr>
          <p:cNvPr id="55" name="Google Shape;55;p14"/>
          <p:cNvSpPr txBox="1">
            <a:spLocks noGrp="1"/>
          </p:cNvSpPr>
          <p:nvPr>
            <p:ph type="title" idx="2" hasCustomPrompt="1"/>
          </p:nvPr>
        </p:nvSpPr>
        <p:spPr>
          <a:xfrm flipH="1">
            <a:off x="7008175" y="953562"/>
            <a:ext cx="1313100" cy="13167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56" name="Google Shape;56;p14"/>
          <p:cNvSpPr txBox="1">
            <a:spLocks noGrp="1"/>
          </p:cNvSpPr>
          <p:nvPr>
            <p:ph type="subTitle" idx="1"/>
          </p:nvPr>
        </p:nvSpPr>
        <p:spPr>
          <a:xfrm flipH="1">
            <a:off x="5637675" y="3663700"/>
            <a:ext cx="2788500" cy="62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solidFill>
                  <a:schemeClr val="dk1"/>
                </a:solidFill>
              </a:defRPr>
            </a:lvl1pPr>
            <a:lvl2pPr lvl="1" algn="r" rtl="0">
              <a:lnSpc>
                <a:spcPct val="100000"/>
              </a:lnSpc>
              <a:spcBef>
                <a:spcPts val="0"/>
              </a:spcBef>
              <a:spcAft>
                <a:spcPts val="0"/>
              </a:spcAft>
              <a:buNone/>
              <a:defRPr sz="1600">
                <a:solidFill>
                  <a:schemeClr val="dk1"/>
                </a:solidFill>
              </a:defRPr>
            </a:lvl2pPr>
            <a:lvl3pPr lvl="2" algn="r" rtl="0">
              <a:lnSpc>
                <a:spcPct val="100000"/>
              </a:lnSpc>
              <a:spcBef>
                <a:spcPts val="0"/>
              </a:spcBef>
              <a:spcAft>
                <a:spcPts val="0"/>
              </a:spcAft>
              <a:buNone/>
              <a:defRPr sz="1600">
                <a:solidFill>
                  <a:schemeClr val="dk1"/>
                </a:solidFill>
              </a:defRPr>
            </a:lvl3pPr>
            <a:lvl4pPr lvl="3" algn="r" rtl="0">
              <a:lnSpc>
                <a:spcPct val="100000"/>
              </a:lnSpc>
              <a:spcBef>
                <a:spcPts val="0"/>
              </a:spcBef>
              <a:spcAft>
                <a:spcPts val="0"/>
              </a:spcAft>
              <a:buNone/>
              <a:defRPr sz="1600">
                <a:solidFill>
                  <a:schemeClr val="dk1"/>
                </a:solidFill>
              </a:defRPr>
            </a:lvl4pPr>
            <a:lvl5pPr lvl="4" algn="r" rtl="0">
              <a:lnSpc>
                <a:spcPct val="100000"/>
              </a:lnSpc>
              <a:spcBef>
                <a:spcPts val="0"/>
              </a:spcBef>
              <a:spcAft>
                <a:spcPts val="0"/>
              </a:spcAft>
              <a:buNone/>
              <a:defRPr sz="1600">
                <a:solidFill>
                  <a:schemeClr val="dk1"/>
                </a:solidFill>
              </a:defRPr>
            </a:lvl5pPr>
            <a:lvl6pPr lvl="5" algn="r" rtl="0">
              <a:lnSpc>
                <a:spcPct val="100000"/>
              </a:lnSpc>
              <a:spcBef>
                <a:spcPts val="0"/>
              </a:spcBef>
              <a:spcAft>
                <a:spcPts val="0"/>
              </a:spcAft>
              <a:buNone/>
              <a:defRPr sz="1600">
                <a:solidFill>
                  <a:schemeClr val="dk1"/>
                </a:solidFill>
              </a:defRPr>
            </a:lvl6pPr>
            <a:lvl7pPr lvl="6" algn="r" rtl="0">
              <a:lnSpc>
                <a:spcPct val="100000"/>
              </a:lnSpc>
              <a:spcBef>
                <a:spcPts val="0"/>
              </a:spcBef>
              <a:spcAft>
                <a:spcPts val="0"/>
              </a:spcAft>
              <a:buNone/>
              <a:defRPr sz="1600">
                <a:solidFill>
                  <a:schemeClr val="dk1"/>
                </a:solidFill>
              </a:defRPr>
            </a:lvl7pPr>
            <a:lvl8pPr lvl="7" algn="r" rtl="0">
              <a:lnSpc>
                <a:spcPct val="100000"/>
              </a:lnSpc>
              <a:spcBef>
                <a:spcPts val="0"/>
              </a:spcBef>
              <a:spcAft>
                <a:spcPts val="0"/>
              </a:spcAft>
              <a:buNone/>
              <a:defRPr sz="1600">
                <a:solidFill>
                  <a:schemeClr val="dk1"/>
                </a:solidFill>
              </a:defRPr>
            </a:lvl8pPr>
            <a:lvl9pPr lvl="8" algn="r" rtl="0">
              <a:lnSpc>
                <a:spcPct val="100000"/>
              </a:lnSpc>
              <a:spcBef>
                <a:spcPts val="0"/>
              </a:spcBef>
              <a:spcAft>
                <a:spcPts val="0"/>
              </a:spcAft>
              <a:buNone/>
              <a:defRPr sz="1600">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22_1_1_1_1_1_1">
    <p:bg>
      <p:bgPr>
        <a:solidFill>
          <a:schemeClr val="accent2"/>
        </a:solidFill>
        <a:effectLst/>
      </p:bgPr>
    </p:bg>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flipH="1">
            <a:off x="739650" y="2355150"/>
            <a:ext cx="4648200" cy="944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7000"/>
              <a:buNone/>
              <a:defRPr sz="5000">
                <a:solidFill>
                  <a:schemeClr val="dk1"/>
                </a:solidFill>
              </a:defRPr>
            </a:lvl1pPr>
            <a:lvl2pPr lvl="1" rtl="0">
              <a:lnSpc>
                <a:spcPct val="100000"/>
              </a:lnSpc>
              <a:spcBef>
                <a:spcPts val="0"/>
              </a:spcBef>
              <a:spcAft>
                <a:spcPts val="0"/>
              </a:spcAft>
              <a:buClr>
                <a:schemeClr val="dk1"/>
              </a:buClr>
              <a:buSzPts val="5000"/>
              <a:buNone/>
              <a:defRPr sz="5000">
                <a:solidFill>
                  <a:schemeClr val="dk1"/>
                </a:solidFill>
              </a:defRPr>
            </a:lvl2pPr>
            <a:lvl3pPr lvl="2" rtl="0">
              <a:lnSpc>
                <a:spcPct val="100000"/>
              </a:lnSpc>
              <a:spcBef>
                <a:spcPts val="0"/>
              </a:spcBef>
              <a:spcAft>
                <a:spcPts val="0"/>
              </a:spcAft>
              <a:buClr>
                <a:schemeClr val="dk1"/>
              </a:buClr>
              <a:buSzPts val="5000"/>
              <a:buNone/>
              <a:defRPr sz="5000">
                <a:solidFill>
                  <a:schemeClr val="dk1"/>
                </a:solidFill>
              </a:defRPr>
            </a:lvl3pPr>
            <a:lvl4pPr lvl="3" rtl="0">
              <a:lnSpc>
                <a:spcPct val="100000"/>
              </a:lnSpc>
              <a:spcBef>
                <a:spcPts val="0"/>
              </a:spcBef>
              <a:spcAft>
                <a:spcPts val="0"/>
              </a:spcAft>
              <a:buClr>
                <a:schemeClr val="dk1"/>
              </a:buClr>
              <a:buSzPts val="5000"/>
              <a:buNone/>
              <a:defRPr sz="5000">
                <a:solidFill>
                  <a:schemeClr val="dk1"/>
                </a:solidFill>
              </a:defRPr>
            </a:lvl4pPr>
            <a:lvl5pPr lvl="4" rtl="0">
              <a:lnSpc>
                <a:spcPct val="100000"/>
              </a:lnSpc>
              <a:spcBef>
                <a:spcPts val="0"/>
              </a:spcBef>
              <a:spcAft>
                <a:spcPts val="0"/>
              </a:spcAft>
              <a:buClr>
                <a:schemeClr val="dk1"/>
              </a:buClr>
              <a:buSzPts val="5000"/>
              <a:buNone/>
              <a:defRPr sz="5000">
                <a:solidFill>
                  <a:schemeClr val="dk1"/>
                </a:solidFill>
              </a:defRPr>
            </a:lvl5pPr>
            <a:lvl6pPr lvl="5" rtl="0">
              <a:lnSpc>
                <a:spcPct val="100000"/>
              </a:lnSpc>
              <a:spcBef>
                <a:spcPts val="0"/>
              </a:spcBef>
              <a:spcAft>
                <a:spcPts val="0"/>
              </a:spcAft>
              <a:buClr>
                <a:schemeClr val="dk1"/>
              </a:buClr>
              <a:buSzPts val="5000"/>
              <a:buNone/>
              <a:defRPr sz="5000">
                <a:solidFill>
                  <a:schemeClr val="dk1"/>
                </a:solidFill>
              </a:defRPr>
            </a:lvl6pPr>
            <a:lvl7pPr lvl="6" rtl="0">
              <a:lnSpc>
                <a:spcPct val="100000"/>
              </a:lnSpc>
              <a:spcBef>
                <a:spcPts val="0"/>
              </a:spcBef>
              <a:spcAft>
                <a:spcPts val="0"/>
              </a:spcAft>
              <a:buClr>
                <a:schemeClr val="dk1"/>
              </a:buClr>
              <a:buSzPts val="5000"/>
              <a:buNone/>
              <a:defRPr sz="5000">
                <a:solidFill>
                  <a:schemeClr val="dk1"/>
                </a:solidFill>
              </a:defRPr>
            </a:lvl7pPr>
            <a:lvl8pPr lvl="7" rtl="0">
              <a:lnSpc>
                <a:spcPct val="100000"/>
              </a:lnSpc>
              <a:spcBef>
                <a:spcPts val="0"/>
              </a:spcBef>
              <a:spcAft>
                <a:spcPts val="0"/>
              </a:spcAft>
              <a:buClr>
                <a:schemeClr val="dk1"/>
              </a:buClr>
              <a:buSzPts val="5000"/>
              <a:buNone/>
              <a:defRPr sz="5000">
                <a:solidFill>
                  <a:schemeClr val="dk1"/>
                </a:solidFill>
              </a:defRPr>
            </a:lvl8pPr>
            <a:lvl9pPr lvl="8" rtl="0">
              <a:lnSpc>
                <a:spcPct val="100000"/>
              </a:lnSpc>
              <a:spcBef>
                <a:spcPts val="0"/>
              </a:spcBef>
              <a:spcAft>
                <a:spcPts val="0"/>
              </a:spcAft>
              <a:buClr>
                <a:schemeClr val="dk1"/>
              </a:buClr>
              <a:buSzPts val="5000"/>
              <a:buNone/>
              <a:defRPr sz="5000">
                <a:solidFill>
                  <a:schemeClr val="dk1"/>
                </a:solidFill>
              </a:defRPr>
            </a:lvl9pPr>
          </a:lstStyle>
          <a:p>
            <a:endParaRPr/>
          </a:p>
        </p:txBody>
      </p:sp>
      <p:sp>
        <p:nvSpPr>
          <p:cNvPr id="59" name="Google Shape;59;p15"/>
          <p:cNvSpPr txBox="1">
            <a:spLocks noGrp="1"/>
          </p:cNvSpPr>
          <p:nvPr>
            <p:ph type="title" idx="2" hasCustomPrompt="1"/>
          </p:nvPr>
        </p:nvSpPr>
        <p:spPr>
          <a:xfrm flipH="1">
            <a:off x="827275" y="953538"/>
            <a:ext cx="1313100" cy="1316700"/>
          </a:xfrm>
          <a:prstGeom prst="rect">
            <a:avLst/>
          </a:prstGeom>
          <a:solidFill>
            <a:schemeClr val="dk1"/>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000"/>
            </a:lvl1pPr>
            <a:lvl2pPr lvl="1" rtl="0">
              <a:lnSpc>
                <a:spcPct val="100000"/>
              </a:lnSpc>
              <a:spcBef>
                <a:spcPts val="0"/>
              </a:spcBef>
              <a:spcAft>
                <a:spcPts val="0"/>
              </a:spcAft>
              <a:buSzPts val="5000"/>
              <a:buNone/>
              <a:defRPr sz="5000"/>
            </a:lvl2pPr>
            <a:lvl3pPr lvl="2" rtl="0">
              <a:lnSpc>
                <a:spcPct val="100000"/>
              </a:lnSpc>
              <a:spcBef>
                <a:spcPts val="0"/>
              </a:spcBef>
              <a:spcAft>
                <a:spcPts val="0"/>
              </a:spcAft>
              <a:buSzPts val="5000"/>
              <a:buNone/>
              <a:defRPr sz="5000"/>
            </a:lvl3pPr>
            <a:lvl4pPr lvl="3" rtl="0">
              <a:lnSpc>
                <a:spcPct val="100000"/>
              </a:lnSpc>
              <a:spcBef>
                <a:spcPts val="0"/>
              </a:spcBef>
              <a:spcAft>
                <a:spcPts val="0"/>
              </a:spcAft>
              <a:buSzPts val="5000"/>
              <a:buNone/>
              <a:defRPr sz="5000"/>
            </a:lvl4pPr>
            <a:lvl5pPr lvl="4" rtl="0">
              <a:lnSpc>
                <a:spcPct val="100000"/>
              </a:lnSpc>
              <a:spcBef>
                <a:spcPts val="0"/>
              </a:spcBef>
              <a:spcAft>
                <a:spcPts val="0"/>
              </a:spcAft>
              <a:buSzPts val="5000"/>
              <a:buNone/>
              <a:defRPr sz="5000"/>
            </a:lvl5pPr>
            <a:lvl6pPr lvl="5" rtl="0">
              <a:lnSpc>
                <a:spcPct val="100000"/>
              </a:lnSpc>
              <a:spcBef>
                <a:spcPts val="0"/>
              </a:spcBef>
              <a:spcAft>
                <a:spcPts val="0"/>
              </a:spcAft>
              <a:buSzPts val="5000"/>
              <a:buNone/>
              <a:defRPr sz="5000"/>
            </a:lvl6pPr>
            <a:lvl7pPr lvl="6" rtl="0">
              <a:lnSpc>
                <a:spcPct val="100000"/>
              </a:lnSpc>
              <a:spcBef>
                <a:spcPts val="0"/>
              </a:spcBef>
              <a:spcAft>
                <a:spcPts val="0"/>
              </a:spcAft>
              <a:buSzPts val="5000"/>
              <a:buNone/>
              <a:defRPr sz="5000"/>
            </a:lvl7pPr>
            <a:lvl8pPr lvl="7" rtl="0">
              <a:lnSpc>
                <a:spcPct val="100000"/>
              </a:lnSpc>
              <a:spcBef>
                <a:spcPts val="0"/>
              </a:spcBef>
              <a:spcAft>
                <a:spcPts val="0"/>
              </a:spcAft>
              <a:buSzPts val="5000"/>
              <a:buNone/>
              <a:defRPr sz="5000"/>
            </a:lvl8pPr>
            <a:lvl9pPr lvl="8" rtl="0">
              <a:lnSpc>
                <a:spcPct val="100000"/>
              </a:lnSpc>
              <a:spcBef>
                <a:spcPts val="0"/>
              </a:spcBef>
              <a:spcAft>
                <a:spcPts val="0"/>
              </a:spcAft>
              <a:buSzPts val="5000"/>
              <a:buNone/>
              <a:defRPr sz="5000"/>
            </a:lvl9pPr>
          </a:lstStyle>
          <a:p>
            <a:r>
              <a:t>xx%</a:t>
            </a:r>
          </a:p>
        </p:txBody>
      </p:sp>
      <p:sp>
        <p:nvSpPr>
          <p:cNvPr id="60" name="Google Shape;60;p15"/>
          <p:cNvSpPr txBox="1">
            <a:spLocks noGrp="1"/>
          </p:cNvSpPr>
          <p:nvPr>
            <p:ph type="subTitle" idx="1"/>
          </p:nvPr>
        </p:nvSpPr>
        <p:spPr>
          <a:xfrm flipH="1">
            <a:off x="739650" y="3658975"/>
            <a:ext cx="2788500" cy="62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defRPr>
            </a:lvl1pPr>
            <a:lvl2pPr lvl="1" rtl="0">
              <a:lnSpc>
                <a:spcPct val="100000"/>
              </a:lnSpc>
              <a:spcBef>
                <a:spcPts val="0"/>
              </a:spcBef>
              <a:spcAft>
                <a:spcPts val="0"/>
              </a:spcAft>
              <a:buNone/>
              <a:defRPr sz="1600">
                <a:solidFill>
                  <a:schemeClr val="dk1"/>
                </a:solidFill>
              </a:defRPr>
            </a:lvl2pPr>
            <a:lvl3pPr lvl="2" rtl="0">
              <a:lnSpc>
                <a:spcPct val="100000"/>
              </a:lnSpc>
              <a:spcBef>
                <a:spcPts val="0"/>
              </a:spcBef>
              <a:spcAft>
                <a:spcPts val="0"/>
              </a:spcAft>
              <a:buNone/>
              <a:defRPr sz="1600">
                <a:solidFill>
                  <a:schemeClr val="dk1"/>
                </a:solidFill>
              </a:defRPr>
            </a:lvl3pPr>
            <a:lvl4pPr lvl="3" rtl="0">
              <a:lnSpc>
                <a:spcPct val="100000"/>
              </a:lnSpc>
              <a:spcBef>
                <a:spcPts val="0"/>
              </a:spcBef>
              <a:spcAft>
                <a:spcPts val="0"/>
              </a:spcAft>
              <a:buNone/>
              <a:defRPr sz="1600">
                <a:solidFill>
                  <a:schemeClr val="dk1"/>
                </a:solidFill>
              </a:defRPr>
            </a:lvl4pPr>
            <a:lvl5pPr lvl="4" rtl="0">
              <a:lnSpc>
                <a:spcPct val="100000"/>
              </a:lnSpc>
              <a:spcBef>
                <a:spcPts val="0"/>
              </a:spcBef>
              <a:spcAft>
                <a:spcPts val="0"/>
              </a:spcAft>
              <a:buNone/>
              <a:defRPr sz="1600">
                <a:solidFill>
                  <a:schemeClr val="dk1"/>
                </a:solidFill>
              </a:defRPr>
            </a:lvl5pPr>
            <a:lvl6pPr lvl="5" rtl="0">
              <a:lnSpc>
                <a:spcPct val="100000"/>
              </a:lnSpc>
              <a:spcBef>
                <a:spcPts val="0"/>
              </a:spcBef>
              <a:spcAft>
                <a:spcPts val="0"/>
              </a:spcAft>
              <a:buNone/>
              <a:defRPr sz="1600">
                <a:solidFill>
                  <a:schemeClr val="dk1"/>
                </a:solidFill>
              </a:defRPr>
            </a:lvl6pPr>
            <a:lvl7pPr lvl="6" rtl="0">
              <a:lnSpc>
                <a:spcPct val="100000"/>
              </a:lnSpc>
              <a:spcBef>
                <a:spcPts val="0"/>
              </a:spcBef>
              <a:spcAft>
                <a:spcPts val="0"/>
              </a:spcAft>
              <a:buNone/>
              <a:defRPr sz="1600">
                <a:solidFill>
                  <a:schemeClr val="dk1"/>
                </a:solidFill>
              </a:defRPr>
            </a:lvl7pPr>
            <a:lvl8pPr lvl="7" rtl="0">
              <a:lnSpc>
                <a:spcPct val="100000"/>
              </a:lnSpc>
              <a:spcBef>
                <a:spcPts val="0"/>
              </a:spcBef>
              <a:spcAft>
                <a:spcPts val="0"/>
              </a:spcAft>
              <a:buNone/>
              <a:defRPr sz="1600">
                <a:solidFill>
                  <a:schemeClr val="dk1"/>
                </a:solidFill>
              </a:defRPr>
            </a:lvl8pPr>
            <a:lvl9pPr lvl="8" rtl="0">
              <a:lnSpc>
                <a:spcPct val="100000"/>
              </a:lnSpc>
              <a:spcBef>
                <a:spcPts val="0"/>
              </a:spcBef>
              <a:spcAft>
                <a:spcPts val="0"/>
              </a:spcAft>
              <a:buNone/>
              <a:defRPr sz="1600">
                <a:solidFill>
                  <a:schemeClr val="dk1"/>
                </a:solidFill>
              </a:defRPr>
            </a:lvl9pPr>
          </a:lstStyle>
          <a:p>
            <a:endParaRPr/>
          </a:p>
        </p:txBody>
      </p:sp>
      <p:pic>
        <p:nvPicPr>
          <p:cNvPr id="61" name="Google Shape;61;p15"/>
          <p:cNvPicPr preferRelativeResize="0"/>
          <p:nvPr/>
        </p:nvPicPr>
        <p:blipFill rotWithShape="1">
          <a:blip r:embed="rId2">
            <a:alphaModFix/>
          </a:blip>
          <a:srcRect l="49166"/>
          <a:stretch/>
        </p:blipFill>
        <p:spPr>
          <a:xfrm>
            <a:off x="4884221" y="13"/>
            <a:ext cx="4648202" cy="514347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31_1">
    <p:spTree>
      <p:nvGrpSpPr>
        <p:cNvPr id="1" name="Shape 62"/>
        <p:cNvGrpSpPr/>
        <p:nvPr/>
      </p:nvGrpSpPr>
      <p:grpSpPr>
        <a:xfrm>
          <a:off x="0" y="0"/>
          <a:ext cx="0" cy="0"/>
          <a:chOff x="0" y="0"/>
          <a:chExt cx="0" cy="0"/>
        </a:xfrm>
      </p:grpSpPr>
      <p:pic>
        <p:nvPicPr>
          <p:cNvPr id="63" name="Google Shape;63;p16"/>
          <p:cNvPicPr preferRelativeResize="0"/>
          <p:nvPr/>
        </p:nvPicPr>
        <p:blipFill rotWithShape="1">
          <a:blip r:embed="rId2">
            <a:alphaModFix/>
          </a:blip>
          <a:srcRect l="69491"/>
          <a:stretch/>
        </p:blipFill>
        <p:spPr>
          <a:xfrm>
            <a:off x="6354352" y="0"/>
            <a:ext cx="2789652" cy="5143499"/>
          </a:xfrm>
          <a:prstGeom prst="rect">
            <a:avLst/>
          </a:prstGeom>
          <a:noFill/>
          <a:ln>
            <a:noFill/>
          </a:ln>
        </p:spPr>
      </p:pic>
      <p:sp>
        <p:nvSpPr>
          <p:cNvPr id="64" name="Google Shape;64;p16"/>
          <p:cNvSpPr txBox="1">
            <a:spLocks noGrp="1"/>
          </p:cNvSpPr>
          <p:nvPr>
            <p:ph type="body" idx="1"/>
          </p:nvPr>
        </p:nvSpPr>
        <p:spPr>
          <a:xfrm>
            <a:off x="4153225" y="1250800"/>
            <a:ext cx="4268400" cy="3357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000"/>
              </a:spcBef>
              <a:spcAft>
                <a:spcPts val="0"/>
              </a:spcAft>
              <a:buSzPts val="1400"/>
              <a:buChar char="○"/>
              <a:defRPr sz="1600"/>
            </a:lvl2pPr>
            <a:lvl3pPr marL="1371600" lvl="2" indent="-317500" rtl="0">
              <a:spcBef>
                <a:spcPts val="0"/>
              </a:spcBef>
              <a:spcAft>
                <a:spcPts val="0"/>
              </a:spcAft>
              <a:buSzPts val="1400"/>
              <a:buChar char="■"/>
              <a:defRPr sz="1600"/>
            </a:lvl3pPr>
            <a:lvl4pPr marL="1828800" lvl="3" indent="-317500" rtl="0">
              <a:spcBef>
                <a:spcPts val="0"/>
              </a:spcBef>
              <a:spcAft>
                <a:spcPts val="0"/>
              </a:spcAft>
              <a:buSzPts val="1400"/>
              <a:buChar char="●"/>
              <a:defRPr sz="1600"/>
            </a:lvl4pPr>
            <a:lvl5pPr marL="2286000" lvl="4" indent="-317500" rtl="0">
              <a:spcBef>
                <a:spcPts val="0"/>
              </a:spcBef>
              <a:spcAft>
                <a:spcPts val="0"/>
              </a:spcAft>
              <a:buSzPts val="1400"/>
              <a:buChar char="○"/>
              <a:defRPr sz="1600"/>
            </a:lvl5pPr>
            <a:lvl6pPr marL="2743200" lvl="5" indent="-317500" rtl="0">
              <a:spcBef>
                <a:spcPts val="0"/>
              </a:spcBef>
              <a:spcAft>
                <a:spcPts val="0"/>
              </a:spcAft>
              <a:buSzPts val="1400"/>
              <a:buChar char="■"/>
              <a:defRPr sz="1600"/>
            </a:lvl6pPr>
            <a:lvl7pPr marL="3200400" lvl="6" indent="-317500" rtl="0">
              <a:spcBef>
                <a:spcPts val="0"/>
              </a:spcBef>
              <a:spcAft>
                <a:spcPts val="0"/>
              </a:spcAft>
              <a:buSzPts val="1400"/>
              <a:buChar char="●"/>
              <a:defRPr sz="1600"/>
            </a:lvl7pPr>
            <a:lvl8pPr marL="3657600" lvl="7" indent="-317500" rtl="0">
              <a:spcBef>
                <a:spcPts val="0"/>
              </a:spcBef>
              <a:spcAft>
                <a:spcPts val="0"/>
              </a:spcAft>
              <a:buSzPts val="1400"/>
              <a:buChar char="○"/>
              <a:defRPr sz="1600"/>
            </a:lvl8pPr>
            <a:lvl9pPr marL="4114800" lvl="8" indent="-317500" rtl="0">
              <a:spcBef>
                <a:spcPts val="0"/>
              </a:spcBef>
              <a:spcAft>
                <a:spcPts val="0"/>
              </a:spcAft>
              <a:buSzPts val="1400"/>
              <a:buChar char="■"/>
              <a:defRPr sz="1600"/>
            </a:lvl9pPr>
          </a:lstStyle>
          <a:p>
            <a:endParaRPr/>
          </a:p>
        </p:txBody>
      </p:sp>
      <p:sp>
        <p:nvSpPr>
          <p:cNvPr id="65" name="Google Shape;65;p16"/>
          <p:cNvSpPr txBox="1">
            <a:spLocks noGrp="1"/>
          </p:cNvSpPr>
          <p:nvPr>
            <p:ph type="title"/>
          </p:nvPr>
        </p:nvSpPr>
        <p:spPr>
          <a:xfrm>
            <a:off x="4153225" y="463800"/>
            <a:ext cx="42684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600"/>
              <a:buFont typeface="Fredoka One"/>
              <a:buNone/>
              <a:defRPr/>
            </a:lvl1pPr>
            <a:lvl2pPr lvl="1"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a:endParaRPr/>
          </a:p>
        </p:txBody>
      </p:sp>
      <p:sp>
        <p:nvSpPr>
          <p:cNvPr id="66" name="Google Shape;66;p16"/>
          <p:cNvSpPr>
            <a:spLocks noGrp="1"/>
          </p:cNvSpPr>
          <p:nvPr>
            <p:ph type="pic" idx="2"/>
          </p:nvPr>
        </p:nvSpPr>
        <p:spPr>
          <a:xfrm>
            <a:off x="827275" y="640325"/>
            <a:ext cx="3054000" cy="38160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17_1">
    <p:spTree>
      <p:nvGrpSpPr>
        <p:cNvPr id="1" name="Shape 67"/>
        <p:cNvGrpSpPr/>
        <p:nvPr/>
      </p:nvGrpSpPr>
      <p:grpSpPr>
        <a:xfrm>
          <a:off x="0" y="0"/>
          <a:ext cx="0" cy="0"/>
          <a:chOff x="0" y="0"/>
          <a:chExt cx="0" cy="0"/>
        </a:xfrm>
      </p:grpSpPr>
      <p:sp>
        <p:nvSpPr>
          <p:cNvPr id="68" name="Google Shape;68;p17"/>
          <p:cNvSpPr txBox="1">
            <a:spLocks noGrp="1"/>
          </p:cNvSpPr>
          <p:nvPr>
            <p:ph type="body" idx="1"/>
          </p:nvPr>
        </p:nvSpPr>
        <p:spPr>
          <a:xfrm>
            <a:off x="720000" y="1250800"/>
            <a:ext cx="3963600" cy="3357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sz="1600"/>
            </a:lvl2pPr>
            <a:lvl3pPr marL="1371600" lvl="2" indent="-317500" rtl="0">
              <a:spcBef>
                <a:spcPts val="0"/>
              </a:spcBef>
              <a:spcAft>
                <a:spcPts val="0"/>
              </a:spcAft>
              <a:buSzPts val="1400"/>
              <a:buChar char="■"/>
              <a:defRPr sz="1600"/>
            </a:lvl3pPr>
            <a:lvl4pPr marL="1828800" lvl="3" indent="-317500" rtl="0">
              <a:spcBef>
                <a:spcPts val="0"/>
              </a:spcBef>
              <a:spcAft>
                <a:spcPts val="0"/>
              </a:spcAft>
              <a:buSzPts val="1400"/>
              <a:buChar char="●"/>
              <a:defRPr sz="1600"/>
            </a:lvl4pPr>
            <a:lvl5pPr marL="2286000" lvl="4" indent="-317500" rtl="0">
              <a:spcBef>
                <a:spcPts val="0"/>
              </a:spcBef>
              <a:spcAft>
                <a:spcPts val="0"/>
              </a:spcAft>
              <a:buSzPts val="1400"/>
              <a:buChar char="○"/>
              <a:defRPr sz="1600"/>
            </a:lvl5pPr>
            <a:lvl6pPr marL="2743200" lvl="5" indent="-317500" rtl="0">
              <a:spcBef>
                <a:spcPts val="0"/>
              </a:spcBef>
              <a:spcAft>
                <a:spcPts val="0"/>
              </a:spcAft>
              <a:buSzPts val="1400"/>
              <a:buChar char="■"/>
              <a:defRPr sz="1600"/>
            </a:lvl6pPr>
            <a:lvl7pPr marL="3200400" lvl="6" indent="-317500" rtl="0">
              <a:spcBef>
                <a:spcPts val="0"/>
              </a:spcBef>
              <a:spcAft>
                <a:spcPts val="0"/>
              </a:spcAft>
              <a:buSzPts val="1400"/>
              <a:buChar char="●"/>
              <a:defRPr sz="1600"/>
            </a:lvl7pPr>
            <a:lvl8pPr marL="3657600" lvl="7" indent="-317500" rtl="0">
              <a:spcBef>
                <a:spcPts val="0"/>
              </a:spcBef>
              <a:spcAft>
                <a:spcPts val="0"/>
              </a:spcAft>
              <a:buSzPts val="1400"/>
              <a:buChar char="○"/>
              <a:defRPr sz="1600"/>
            </a:lvl8pPr>
            <a:lvl9pPr marL="4114800" lvl="8" indent="-317500" rtl="0">
              <a:spcBef>
                <a:spcPts val="0"/>
              </a:spcBef>
              <a:spcAft>
                <a:spcPts val="0"/>
              </a:spcAft>
              <a:buSzPts val="1400"/>
              <a:buChar char="■"/>
              <a:defRPr sz="1600"/>
            </a:lvl9pPr>
          </a:lstStyle>
          <a:p>
            <a:endParaRPr/>
          </a:p>
        </p:txBody>
      </p:sp>
      <p:sp>
        <p:nvSpPr>
          <p:cNvPr id="69" name="Google Shape;69;p17"/>
          <p:cNvSpPr txBox="1">
            <a:spLocks noGrp="1"/>
          </p:cNvSpPr>
          <p:nvPr>
            <p:ph type="title"/>
          </p:nvPr>
        </p:nvSpPr>
        <p:spPr>
          <a:xfrm>
            <a:off x="720000" y="463800"/>
            <a:ext cx="39636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600"/>
              <a:buFont typeface="Fredoka One"/>
              <a:buNone/>
              <a:defRPr/>
            </a:lvl1pPr>
            <a:lvl2pPr lvl="1"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a:endParaRPr/>
          </a:p>
        </p:txBody>
      </p:sp>
      <p:sp>
        <p:nvSpPr>
          <p:cNvPr id="70" name="Google Shape;70;p17"/>
          <p:cNvSpPr>
            <a:spLocks noGrp="1"/>
          </p:cNvSpPr>
          <p:nvPr>
            <p:ph type="pic" idx="2"/>
          </p:nvPr>
        </p:nvSpPr>
        <p:spPr>
          <a:xfrm>
            <a:off x="5266487" y="637200"/>
            <a:ext cx="3054000" cy="3816000"/>
          </a:xfrm>
          <a:prstGeom prst="rect">
            <a:avLst/>
          </a:prstGeom>
          <a:noFill/>
          <a:ln>
            <a:noFill/>
          </a:ln>
        </p:spPr>
      </p:sp>
      <p:pic>
        <p:nvPicPr>
          <p:cNvPr id="71" name="Google Shape;71;p17"/>
          <p:cNvPicPr preferRelativeResize="0"/>
          <p:nvPr/>
        </p:nvPicPr>
        <p:blipFill rotWithShape="1">
          <a:blip r:embed="rId2">
            <a:alphaModFix/>
          </a:blip>
          <a:srcRect t="68740" r="81343"/>
          <a:stretch/>
        </p:blipFill>
        <p:spPr>
          <a:xfrm>
            <a:off x="0" y="3535674"/>
            <a:ext cx="1705902" cy="160782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72"/>
        <p:cNvGrpSpPr/>
        <p:nvPr/>
      </p:nvGrpSpPr>
      <p:grpSpPr>
        <a:xfrm>
          <a:off x="0" y="0"/>
          <a:ext cx="0" cy="0"/>
          <a:chOff x="0" y="0"/>
          <a:chExt cx="0" cy="0"/>
        </a:xfrm>
      </p:grpSpPr>
      <p:pic>
        <p:nvPicPr>
          <p:cNvPr id="73" name="Google Shape;73;p18"/>
          <p:cNvPicPr preferRelativeResize="0"/>
          <p:nvPr/>
        </p:nvPicPr>
        <p:blipFill>
          <a:blip r:embed="rId2">
            <a:alphaModFix/>
          </a:blip>
          <a:stretch>
            <a:fillRect/>
          </a:stretch>
        </p:blipFill>
        <p:spPr>
          <a:xfrm>
            <a:off x="-216425" y="-239625"/>
            <a:ext cx="9798748" cy="5511799"/>
          </a:xfrm>
          <a:prstGeom prst="rect">
            <a:avLst/>
          </a:prstGeom>
          <a:noFill/>
          <a:ln>
            <a:noFill/>
          </a:ln>
        </p:spPr>
      </p:pic>
      <p:sp>
        <p:nvSpPr>
          <p:cNvPr id="74" name="Google Shape;74;p18"/>
          <p:cNvSpPr txBox="1">
            <a:spLocks noGrp="1"/>
          </p:cNvSpPr>
          <p:nvPr>
            <p:ph type="title"/>
          </p:nvPr>
        </p:nvSpPr>
        <p:spPr>
          <a:xfrm>
            <a:off x="720000" y="4638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600"/>
              <a:buFont typeface="Fredoka One"/>
              <a:buNone/>
              <a:defRPr/>
            </a:lvl1pPr>
            <a:lvl2pPr lvl="1"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a:endParaRPr/>
          </a:p>
        </p:txBody>
      </p:sp>
      <p:sp>
        <p:nvSpPr>
          <p:cNvPr id="75" name="Google Shape;75;p18"/>
          <p:cNvSpPr txBox="1">
            <a:spLocks noGrp="1"/>
          </p:cNvSpPr>
          <p:nvPr>
            <p:ph type="body" idx="1"/>
          </p:nvPr>
        </p:nvSpPr>
        <p:spPr>
          <a:xfrm>
            <a:off x="720000" y="1401575"/>
            <a:ext cx="36669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Font typeface="Roboto Condensed Light"/>
              <a:buChar char="○"/>
              <a:defRPr/>
            </a:lvl2pPr>
            <a:lvl3pPr marL="1371600" lvl="2" indent="-317500" rtl="0">
              <a:lnSpc>
                <a:spcPct val="100000"/>
              </a:lnSpc>
              <a:spcBef>
                <a:spcPts val="0"/>
              </a:spcBef>
              <a:spcAft>
                <a:spcPts val="0"/>
              </a:spcAft>
              <a:buSzPts val="1400"/>
              <a:buFont typeface="Roboto Condensed Light"/>
              <a:buChar char="■"/>
              <a:defRPr/>
            </a:lvl3pPr>
            <a:lvl4pPr marL="1828800" lvl="3" indent="-317500" rtl="0">
              <a:lnSpc>
                <a:spcPct val="100000"/>
              </a:lnSpc>
              <a:spcBef>
                <a:spcPts val="0"/>
              </a:spcBef>
              <a:spcAft>
                <a:spcPts val="0"/>
              </a:spcAft>
              <a:buSzPts val="1400"/>
              <a:buFont typeface="Roboto Condensed Light"/>
              <a:buChar char="●"/>
              <a:defRPr/>
            </a:lvl4pPr>
            <a:lvl5pPr marL="2286000" lvl="4" indent="-317500" rtl="0">
              <a:lnSpc>
                <a:spcPct val="100000"/>
              </a:lnSpc>
              <a:spcBef>
                <a:spcPts val="0"/>
              </a:spcBef>
              <a:spcAft>
                <a:spcPts val="0"/>
              </a:spcAft>
              <a:buSzPts val="1400"/>
              <a:buFont typeface="Roboto Condensed Light"/>
              <a:buChar char="○"/>
              <a:defRPr/>
            </a:lvl5pPr>
            <a:lvl6pPr marL="2743200" lvl="5" indent="-317500" rtl="0">
              <a:lnSpc>
                <a:spcPct val="100000"/>
              </a:lnSpc>
              <a:spcBef>
                <a:spcPts val="0"/>
              </a:spcBef>
              <a:spcAft>
                <a:spcPts val="0"/>
              </a:spcAft>
              <a:buSzPts val="1400"/>
              <a:buFont typeface="Roboto Condensed Light"/>
              <a:buChar char="■"/>
              <a:defRPr/>
            </a:lvl6pPr>
            <a:lvl7pPr marL="3200400" lvl="6" indent="-317500" rtl="0">
              <a:lnSpc>
                <a:spcPct val="100000"/>
              </a:lnSpc>
              <a:spcBef>
                <a:spcPts val="0"/>
              </a:spcBef>
              <a:spcAft>
                <a:spcPts val="0"/>
              </a:spcAft>
              <a:buSzPts val="1400"/>
              <a:buFont typeface="Roboto Condensed Light"/>
              <a:buChar char="●"/>
              <a:defRPr/>
            </a:lvl7pPr>
            <a:lvl8pPr marL="3657600" lvl="7" indent="-317500" rtl="0">
              <a:lnSpc>
                <a:spcPct val="100000"/>
              </a:lnSpc>
              <a:spcBef>
                <a:spcPts val="0"/>
              </a:spcBef>
              <a:spcAft>
                <a:spcPts val="0"/>
              </a:spcAft>
              <a:buSzPts val="1400"/>
              <a:buFont typeface="Roboto Condensed Light"/>
              <a:buChar char="○"/>
              <a:defRPr/>
            </a:lvl8pPr>
            <a:lvl9pPr marL="4114800" lvl="8" indent="-317500" rtl="0">
              <a:lnSpc>
                <a:spcPct val="100000"/>
              </a:lnSpc>
              <a:spcBef>
                <a:spcPts val="0"/>
              </a:spcBef>
              <a:spcAft>
                <a:spcPts val="0"/>
              </a:spcAft>
              <a:buSzPts val="1400"/>
              <a:buFont typeface="Roboto Condensed Light"/>
              <a:buChar char="■"/>
              <a:defRPr/>
            </a:lvl9pPr>
          </a:lstStyle>
          <a:p>
            <a:endParaRPr/>
          </a:p>
        </p:txBody>
      </p:sp>
      <p:sp>
        <p:nvSpPr>
          <p:cNvPr id="76" name="Google Shape;76;p18"/>
          <p:cNvSpPr txBox="1">
            <a:spLocks noGrp="1"/>
          </p:cNvSpPr>
          <p:nvPr>
            <p:ph type="body" idx="2"/>
          </p:nvPr>
        </p:nvSpPr>
        <p:spPr>
          <a:xfrm>
            <a:off x="4757100" y="1401625"/>
            <a:ext cx="36669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Font typeface="Roboto Condensed Light"/>
              <a:buChar char="○"/>
              <a:defRPr/>
            </a:lvl2pPr>
            <a:lvl3pPr marL="1371600" lvl="2" indent="-317500" rtl="0">
              <a:lnSpc>
                <a:spcPct val="100000"/>
              </a:lnSpc>
              <a:spcBef>
                <a:spcPts val="0"/>
              </a:spcBef>
              <a:spcAft>
                <a:spcPts val="0"/>
              </a:spcAft>
              <a:buSzPts val="1400"/>
              <a:buFont typeface="Roboto Condensed Light"/>
              <a:buChar char="■"/>
              <a:defRPr/>
            </a:lvl3pPr>
            <a:lvl4pPr marL="1828800" lvl="3" indent="-317500" rtl="0">
              <a:lnSpc>
                <a:spcPct val="100000"/>
              </a:lnSpc>
              <a:spcBef>
                <a:spcPts val="0"/>
              </a:spcBef>
              <a:spcAft>
                <a:spcPts val="0"/>
              </a:spcAft>
              <a:buSzPts val="1400"/>
              <a:buFont typeface="Roboto Condensed Light"/>
              <a:buChar char="●"/>
              <a:defRPr/>
            </a:lvl4pPr>
            <a:lvl5pPr marL="2286000" lvl="4" indent="-317500" rtl="0">
              <a:lnSpc>
                <a:spcPct val="100000"/>
              </a:lnSpc>
              <a:spcBef>
                <a:spcPts val="0"/>
              </a:spcBef>
              <a:spcAft>
                <a:spcPts val="0"/>
              </a:spcAft>
              <a:buSzPts val="1400"/>
              <a:buFont typeface="Roboto Condensed Light"/>
              <a:buChar char="○"/>
              <a:defRPr/>
            </a:lvl5pPr>
            <a:lvl6pPr marL="2743200" lvl="5" indent="-317500" rtl="0">
              <a:lnSpc>
                <a:spcPct val="100000"/>
              </a:lnSpc>
              <a:spcBef>
                <a:spcPts val="0"/>
              </a:spcBef>
              <a:spcAft>
                <a:spcPts val="0"/>
              </a:spcAft>
              <a:buSzPts val="1400"/>
              <a:buFont typeface="Roboto Condensed Light"/>
              <a:buChar char="■"/>
              <a:defRPr/>
            </a:lvl6pPr>
            <a:lvl7pPr marL="3200400" lvl="6" indent="-317500" rtl="0">
              <a:lnSpc>
                <a:spcPct val="100000"/>
              </a:lnSpc>
              <a:spcBef>
                <a:spcPts val="0"/>
              </a:spcBef>
              <a:spcAft>
                <a:spcPts val="0"/>
              </a:spcAft>
              <a:buSzPts val="1400"/>
              <a:buFont typeface="Roboto Condensed Light"/>
              <a:buChar char="●"/>
              <a:defRPr/>
            </a:lvl7pPr>
            <a:lvl8pPr marL="3657600" lvl="7" indent="-317500" rtl="0">
              <a:lnSpc>
                <a:spcPct val="100000"/>
              </a:lnSpc>
              <a:spcBef>
                <a:spcPts val="0"/>
              </a:spcBef>
              <a:spcAft>
                <a:spcPts val="0"/>
              </a:spcAft>
              <a:buSzPts val="1400"/>
              <a:buFont typeface="Roboto Condensed Light"/>
              <a:buChar char="○"/>
              <a:defRPr/>
            </a:lvl8pPr>
            <a:lvl9pPr marL="4114800" lvl="8" indent="-317500" rtl="0">
              <a:lnSpc>
                <a:spcPct val="100000"/>
              </a:lnSpc>
              <a:spcBef>
                <a:spcPts val="0"/>
              </a:spcBef>
              <a:spcAft>
                <a:spcPts val="0"/>
              </a:spcAft>
              <a:buSzPts val="1400"/>
              <a:buFont typeface="Roboto Condensed Light"/>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2_1_3">
    <p:spTree>
      <p:nvGrpSpPr>
        <p:cNvPr id="1" name="Shape 77"/>
        <p:cNvGrpSpPr/>
        <p:nvPr/>
      </p:nvGrpSpPr>
      <p:grpSpPr>
        <a:xfrm>
          <a:off x="0" y="0"/>
          <a:ext cx="0" cy="0"/>
          <a:chOff x="0" y="0"/>
          <a:chExt cx="0" cy="0"/>
        </a:xfrm>
      </p:grpSpPr>
      <p:pic>
        <p:nvPicPr>
          <p:cNvPr id="78" name="Google Shape;78;p19"/>
          <p:cNvPicPr preferRelativeResize="0"/>
          <p:nvPr/>
        </p:nvPicPr>
        <p:blipFill>
          <a:blip r:embed="rId2">
            <a:alphaModFix/>
          </a:blip>
          <a:stretch>
            <a:fillRect/>
          </a:stretch>
        </p:blipFill>
        <p:spPr>
          <a:xfrm>
            <a:off x="-99900" y="-187275"/>
            <a:ext cx="9809848" cy="5518051"/>
          </a:xfrm>
          <a:prstGeom prst="rect">
            <a:avLst/>
          </a:prstGeom>
          <a:noFill/>
          <a:ln>
            <a:noFill/>
          </a:ln>
        </p:spPr>
      </p:pic>
      <p:sp>
        <p:nvSpPr>
          <p:cNvPr id="79" name="Google Shape;79;p19"/>
          <p:cNvSpPr txBox="1">
            <a:spLocks noGrp="1"/>
          </p:cNvSpPr>
          <p:nvPr>
            <p:ph type="subTitle" idx="1"/>
          </p:nvPr>
        </p:nvSpPr>
        <p:spPr>
          <a:xfrm>
            <a:off x="825075" y="2738745"/>
            <a:ext cx="20817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a:endParaRPr/>
          </a:p>
        </p:txBody>
      </p:sp>
      <p:sp>
        <p:nvSpPr>
          <p:cNvPr id="80" name="Google Shape;80;p19"/>
          <p:cNvSpPr txBox="1">
            <a:spLocks noGrp="1"/>
          </p:cNvSpPr>
          <p:nvPr>
            <p:ph type="subTitle" idx="2"/>
          </p:nvPr>
        </p:nvSpPr>
        <p:spPr>
          <a:xfrm>
            <a:off x="825075" y="3985765"/>
            <a:ext cx="20817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81" name="Google Shape;81;p19"/>
          <p:cNvSpPr txBox="1">
            <a:spLocks noGrp="1"/>
          </p:cNvSpPr>
          <p:nvPr>
            <p:ph type="subTitle" idx="3"/>
          </p:nvPr>
        </p:nvSpPr>
        <p:spPr>
          <a:xfrm>
            <a:off x="3530120" y="2738745"/>
            <a:ext cx="20817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a:endParaRPr/>
          </a:p>
        </p:txBody>
      </p:sp>
      <p:sp>
        <p:nvSpPr>
          <p:cNvPr id="82" name="Google Shape;82;p19"/>
          <p:cNvSpPr txBox="1">
            <a:spLocks noGrp="1"/>
          </p:cNvSpPr>
          <p:nvPr>
            <p:ph type="subTitle" idx="4"/>
          </p:nvPr>
        </p:nvSpPr>
        <p:spPr>
          <a:xfrm>
            <a:off x="3530120" y="3985765"/>
            <a:ext cx="20817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83" name="Google Shape;83;p19"/>
          <p:cNvSpPr txBox="1">
            <a:spLocks noGrp="1"/>
          </p:cNvSpPr>
          <p:nvPr>
            <p:ph type="subTitle" idx="5"/>
          </p:nvPr>
        </p:nvSpPr>
        <p:spPr>
          <a:xfrm>
            <a:off x="6235166" y="2738745"/>
            <a:ext cx="20817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a:endParaRPr/>
          </a:p>
        </p:txBody>
      </p:sp>
      <p:sp>
        <p:nvSpPr>
          <p:cNvPr id="84" name="Google Shape;84;p19"/>
          <p:cNvSpPr txBox="1">
            <a:spLocks noGrp="1"/>
          </p:cNvSpPr>
          <p:nvPr>
            <p:ph type="subTitle" idx="6"/>
          </p:nvPr>
        </p:nvSpPr>
        <p:spPr>
          <a:xfrm>
            <a:off x="6235166" y="3985765"/>
            <a:ext cx="20817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85" name="Google Shape;85;p19"/>
          <p:cNvSpPr txBox="1">
            <a:spLocks noGrp="1"/>
          </p:cNvSpPr>
          <p:nvPr>
            <p:ph type="title"/>
          </p:nvPr>
        </p:nvSpPr>
        <p:spPr>
          <a:xfrm>
            <a:off x="720000" y="4638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600"/>
              <a:buFont typeface="Fredoka One"/>
              <a:buNone/>
              <a:defRPr/>
            </a:lvl1pPr>
            <a:lvl2pPr lvl="1"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a:endParaRPr/>
          </a:p>
        </p:txBody>
      </p:sp>
      <p:sp>
        <p:nvSpPr>
          <p:cNvPr id="86" name="Google Shape;86;p19"/>
          <p:cNvSpPr txBox="1">
            <a:spLocks noGrp="1"/>
          </p:cNvSpPr>
          <p:nvPr>
            <p:ph type="subTitle" idx="7"/>
          </p:nvPr>
        </p:nvSpPr>
        <p:spPr>
          <a:xfrm>
            <a:off x="825075" y="3199001"/>
            <a:ext cx="20817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87" name="Google Shape;87;p19"/>
          <p:cNvSpPr txBox="1">
            <a:spLocks noGrp="1"/>
          </p:cNvSpPr>
          <p:nvPr>
            <p:ph type="subTitle" idx="8"/>
          </p:nvPr>
        </p:nvSpPr>
        <p:spPr>
          <a:xfrm>
            <a:off x="3530120" y="3199001"/>
            <a:ext cx="20817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
        <p:nvSpPr>
          <p:cNvPr id="88" name="Google Shape;88;p19"/>
          <p:cNvSpPr txBox="1">
            <a:spLocks noGrp="1"/>
          </p:cNvSpPr>
          <p:nvPr>
            <p:ph type="subTitle" idx="9"/>
          </p:nvPr>
        </p:nvSpPr>
        <p:spPr>
          <a:xfrm>
            <a:off x="6235166" y="3199001"/>
            <a:ext cx="2081700" cy="61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b="1"/>
            </a:lvl1pPr>
            <a:lvl2pPr lvl="1" rtl="0">
              <a:lnSpc>
                <a:spcPct val="100000"/>
              </a:lnSpc>
              <a:spcBef>
                <a:spcPts val="0"/>
              </a:spcBef>
              <a:spcAft>
                <a:spcPts val="0"/>
              </a:spcAft>
              <a:buNone/>
              <a:defRPr b="1"/>
            </a:lvl2pPr>
            <a:lvl3pPr lvl="2" rtl="0">
              <a:lnSpc>
                <a:spcPct val="100000"/>
              </a:lnSpc>
              <a:spcBef>
                <a:spcPts val="0"/>
              </a:spcBef>
              <a:spcAft>
                <a:spcPts val="0"/>
              </a:spcAft>
              <a:buNone/>
              <a:defRPr b="1"/>
            </a:lvl3pPr>
            <a:lvl4pPr lvl="3" rtl="0">
              <a:lnSpc>
                <a:spcPct val="100000"/>
              </a:lnSpc>
              <a:spcBef>
                <a:spcPts val="0"/>
              </a:spcBef>
              <a:spcAft>
                <a:spcPts val="0"/>
              </a:spcAft>
              <a:buNone/>
              <a:defRPr b="1"/>
            </a:lvl4pPr>
            <a:lvl5pPr lvl="4" rtl="0">
              <a:lnSpc>
                <a:spcPct val="100000"/>
              </a:lnSpc>
              <a:spcBef>
                <a:spcPts val="0"/>
              </a:spcBef>
              <a:spcAft>
                <a:spcPts val="0"/>
              </a:spcAft>
              <a:buNone/>
              <a:defRPr b="1"/>
            </a:lvl5pPr>
            <a:lvl6pPr lvl="5" rtl="0">
              <a:lnSpc>
                <a:spcPct val="100000"/>
              </a:lnSpc>
              <a:spcBef>
                <a:spcPts val="0"/>
              </a:spcBef>
              <a:spcAft>
                <a:spcPts val="0"/>
              </a:spcAft>
              <a:buNone/>
              <a:defRPr b="1"/>
            </a:lvl6pPr>
            <a:lvl7pPr lvl="6" rtl="0">
              <a:lnSpc>
                <a:spcPct val="100000"/>
              </a:lnSpc>
              <a:spcBef>
                <a:spcPts val="0"/>
              </a:spcBef>
              <a:spcAft>
                <a:spcPts val="0"/>
              </a:spcAft>
              <a:buNone/>
              <a:defRPr b="1"/>
            </a:lvl7pPr>
            <a:lvl8pPr lvl="7" rtl="0">
              <a:lnSpc>
                <a:spcPct val="100000"/>
              </a:lnSpc>
              <a:spcBef>
                <a:spcPts val="0"/>
              </a:spcBef>
              <a:spcAft>
                <a:spcPts val="0"/>
              </a:spcAft>
              <a:buNone/>
              <a:defRPr b="1"/>
            </a:lvl8pPr>
            <a:lvl9pPr lvl="8" rtl="0">
              <a:lnSpc>
                <a:spcPct val="100000"/>
              </a:lnSpc>
              <a:spcBef>
                <a:spcPts val="0"/>
              </a:spcBef>
              <a:spcAft>
                <a:spcPts val="0"/>
              </a:spcAft>
              <a:buNone/>
              <a:defRPr b="1"/>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3_1_4">
    <p:spTree>
      <p:nvGrpSpPr>
        <p:cNvPr id="1" name="Shape 89"/>
        <p:cNvGrpSpPr/>
        <p:nvPr/>
      </p:nvGrpSpPr>
      <p:grpSpPr>
        <a:xfrm>
          <a:off x="0" y="0"/>
          <a:ext cx="0" cy="0"/>
          <a:chOff x="0" y="0"/>
          <a:chExt cx="0" cy="0"/>
        </a:xfrm>
      </p:grpSpPr>
      <p:pic>
        <p:nvPicPr>
          <p:cNvPr id="90" name="Google Shape;90;p20"/>
          <p:cNvPicPr preferRelativeResize="0"/>
          <p:nvPr/>
        </p:nvPicPr>
        <p:blipFill>
          <a:blip r:embed="rId2">
            <a:alphaModFix/>
          </a:blip>
          <a:stretch>
            <a:fillRect/>
          </a:stretch>
        </p:blipFill>
        <p:spPr>
          <a:xfrm>
            <a:off x="-66575" y="-134550"/>
            <a:ext cx="9543501" cy="5368199"/>
          </a:xfrm>
          <a:prstGeom prst="rect">
            <a:avLst/>
          </a:prstGeom>
          <a:noFill/>
          <a:ln>
            <a:noFill/>
          </a:ln>
        </p:spPr>
      </p:pic>
      <p:sp>
        <p:nvSpPr>
          <p:cNvPr id="91" name="Google Shape;91;p20"/>
          <p:cNvSpPr txBox="1">
            <a:spLocks noGrp="1"/>
          </p:cNvSpPr>
          <p:nvPr>
            <p:ph type="subTitle" idx="1"/>
          </p:nvPr>
        </p:nvSpPr>
        <p:spPr>
          <a:xfrm>
            <a:off x="1869152" y="1591250"/>
            <a:ext cx="2535600" cy="53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a:endParaRPr/>
          </a:p>
        </p:txBody>
      </p:sp>
      <p:sp>
        <p:nvSpPr>
          <p:cNvPr id="92" name="Google Shape;92;p20"/>
          <p:cNvSpPr txBox="1">
            <a:spLocks noGrp="1"/>
          </p:cNvSpPr>
          <p:nvPr>
            <p:ph type="subTitle" idx="2"/>
          </p:nvPr>
        </p:nvSpPr>
        <p:spPr>
          <a:xfrm>
            <a:off x="1869150" y="2068209"/>
            <a:ext cx="2535600" cy="59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3" name="Google Shape;93;p20"/>
          <p:cNvSpPr txBox="1">
            <a:spLocks noGrp="1"/>
          </p:cNvSpPr>
          <p:nvPr>
            <p:ph type="subTitle" idx="3"/>
          </p:nvPr>
        </p:nvSpPr>
        <p:spPr>
          <a:xfrm>
            <a:off x="1869152" y="3118081"/>
            <a:ext cx="2535600" cy="53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a:endParaRPr/>
          </a:p>
        </p:txBody>
      </p:sp>
      <p:sp>
        <p:nvSpPr>
          <p:cNvPr id="94" name="Google Shape;94;p20"/>
          <p:cNvSpPr txBox="1">
            <a:spLocks noGrp="1"/>
          </p:cNvSpPr>
          <p:nvPr>
            <p:ph type="subTitle" idx="4"/>
          </p:nvPr>
        </p:nvSpPr>
        <p:spPr>
          <a:xfrm>
            <a:off x="1869150" y="3595022"/>
            <a:ext cx="2535600" cy="59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5" name="Google Shape;95;p20"/>
          <p:cNvSpPr txBox="1">
            <a:spLocks noGrp="1"/>
          </p:cNvSpPr>
          <p:nvPr>
            <p:ph type="subTitle" idx="5"/>
          </p:nvPr>
        </p:nvSpPr>
        <p:spPr>
          <a:xfrm>
            <a:off x="5809400" y="1591275"/>
            <a:ext cx="2535600" cy="53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a:endParaRPr/>
          </a:p>
        </p:txBody>
      </p:sp>
      <p:sp>
        <p:nvSpPr>
          <p:cNvPr id="96" name="Google Shape;96;p20"/>
          <p:cNvSpPr txBox="1">
            <a:spLocks noGrp="1"/>
          </p:cNvSpPr>
          <p:nvPr>
            <p:ph type="subTitle" idx="6"/>
          </p:nvPr>
        </p:nvSpPr>
        <p:spPr>
          <a:xfrm>
            <a:off x="5809400" y="2068222"/>
            <a:ext cx="2535600" cy="59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97" name="Google Shape;97;p20"/>
          <p:cNvSpPr txBox="1">
            <a:spLocks noGrp="1"/>
          </p:cNvSpPr>
          <p:nvPr>
            <p:ph type="title"/>
          </p:nvPr>
        </p:nvSpPr>
        <p:spPr>
          <a:xfrm>
            <a:off x="720000" y="4638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600"/>
              <a:buFont typeface="Fredoka One"/>
              <a:buNone/>
              <a:defRPr/>
            </a:lvl1pPr>
            <a:lvl2pPr lvl="1"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a:endParaRPr/>
          </a:p>
        </p:txBody>
      </p:sp>
      <p:sp>
        <p:nvSpPr>
          <p:cNvPr id="98" name="Google Shape;98;p20"/>
          <p:cNvSpPr txBox="1">
            <a:spLocks noGrp="1"/>
          </p:cNvSpPr>
          <p:nvPr>
            <p:ph type="subTitle" idx="7"/>
          </p:nvPr>
        </p:nvSpPr>
        <p:spPr>
          <a:xfrm>
            <a:off x="5809400" y="3118081"/>
            <a:ext cx="2535600" cy="530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a:endParaRPr/>
          </a:p>
        </p:txBody>
      </p:sp>
      <p:sp>
        <p:nvSpPr>
          <p:cNvPr id="99" name="Google Shape;99;p20"/>
          <p:cNvSpPr txBox="1">
            <a:spLocks noGrp="1"/>
          </p:cNvSpPr>
          <p:nvPr>
            <p:ph type="subTitle" idx="8"/>
          </p:nvPr>
        </p:nvSpPr>
        <p:spPr>
          <a:xfrm>
            <a:off x="5809400" y="3595028"/>
            <a:ext cx="2535600" cy="59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l="64606"/>
          <a:stretch/>
        </p:blipFill>
        <p:spPr>
          <a:xfrm>
            <a:off x="5907622" y="0"/>
            <a:ext cx="3236398" cy="5143476"/>
          </a:xfrm>
          <a:prstGeom prst="rect">
            <a:avLst/>
          </a:prstGeom>
          <a:noFill/>
          <a:ln>
            <a:noFill/>
          </a:ln>
        </p:spPr>
      </p:pic>
      <p:sp>
        <p:nvSpPr>
          <p:cNvPr id="14" name="Google Shape;14;p3"/>
          <p:cNvSpPr txBox="1">
            <a:spLocks noGrp="1"/>
          </p:cNvSpPr>
          <p:nvPr>
            <p:ph type="title"/>
          </p:nvPr>
        </p:nvSpPr>
        <p:spPr>
          <a:xfrm>
            <a:off x="722375" y="2135225"/>
            <a:ext cx="4845900" cy="1677300"/>
          </a:xfrm>
          <a:prstGeom prst="rect">
            <a:avLst/>
          </a:prstGeom>
        </p:spPr>
        <p:txBody>
          <a:bodyPr spcFirstLastPara="1" wrap="square" lIns="91425" tIns="91425" rIns="91425" bIns="91425" anchor="b" anchorCtr="0">
            <a:noAutofit/>
          </a:bodyPr>
          <a:lstStyle>
            <a:lvl1pPr lvl="0" rtl="0">
              <a:spcBef>
                <a:spcPts val="0"/>
              </a:spcBef>
              <a:spcAft>
                <a:spcPts val="0"/>
              </a:spcAft>
              <a:buSzPts val="7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5" name="Google Shape;15;p3"/>
          <p:cNvSpPr txBox="1">
            <a:spLocks noGrp="1"/>
          </p:cNvSpPr>
          <p:nvPr>
            <p:ph type="title" idx="2" hasCustomPrompt="1"/>
          </p:nvPr>
        </p:nvSpPr>
        <p:spPr>
          <a:xfrm>
            <a:off x="827275" y="699912"/>
            <a:ext cx="1313100" cy="1316700"/>
          </a:xfrm>
          <a:prstGeom prst="rect">
            <a:avLst/>
          </a:prstGeom>
          <a:solidFill>
            <a:schemeClr val="accen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000">
                <a:solidFill>
                  <a:schemeClr val="dk1"/>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6" name="Google Shape;16;p3"/>
          <p:cNvSpPr txBox="1">
            <a:spLocks noGrp="1"/>
          </p:cNvSpPr>
          <p:nvPr>
            <p:ph type="subTitle" idx="1"/>
          </p:nvPr>
        </p:nvSpPr>
        <p:spPr>
          <a:xfrm>
            <a:off x="722375" y="4172050"/>
            <a:ext cx="4845900" cy="428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sz="1600"/>
            </a:lvl1pPr>
            <a:lvl2pPr lvl="1">
              <a:lnSpc>
                <a:spcPct val="100000"/>
              </a:lnSpc>
              <a:spcBef>
                <a:spcPts val="0"/>
              </a:spcBef>
              <a:spcAft>
                <a:spcPts val="0"/>
              </a:spcAft>
              <a:buNone/>
              <a:defRPr sz="1600"/>
            </a:lvl2pPr>
            <a:lvl3pPr lvl="2">
              <a:lnSpc>
                <a:spcPct val="100000"/>
              </a:lnSpc>
              <a:spcBef>
                <a:spcPts val="0"/>
              </a:spcBef>
              <a:spcAft>
                <a:spcPts val="0"/>
              </a:spcAft>
              <a:buNone/>
              <a:defRPr sz="1600"/>
            </a:lvl3pPr>
            <a:lvl4pPr lvl="3">
              <a:lnSpc>
                <a:spcPct val="100000"/>
              </a:lnSpc>
              <a:spcBef>
                <a:spcPts val="0"/>
              </a:spcBef>
              <a:spcAft>
                <a:spcPts val="0"/>
              </a:spcAft>
              <a:buNone/>
              <a:defRPr sz="1600"/>
            </a:lvl4pPr>
            <a:lvl5pPr lvl="4">
              <a:lnSpc>
                <a:spcPct val="100000"/>
              </a:lnSpc>
              <a:spcBef>
                <a:spcPts val="0"/>
              </a:spcBef>
              <a:spcAft>
                <a:spcPts val="0"/>
              </a:spcAft>
              <a:buNone/>
              <a:defRPr sz="1600"/>
            </a:lvl5pPr>
            <a:lvl6pPr lvl="5">
              <a:lnSpc>
                <a:spcPct val="100000"/>
              </a:lnSpc>
              <a:spcBef>
                <a:spcPts val="0"/>
              </a:spcBef>
              <a:spcAft>
                <a:spcPts val="0"/>
              </a:spcAft>
              <a:buNone/>
              <a:defRPr sz="1600"/>
            </a:lvl6pPr>
            <a:lvl7pPr lvl="6">
              <a:lnSpc>
                <a:spcPct val="100000"/>
              </a:lnSpc>
              <a:spcBef>
                <a:spcPts val="0"/>
              </a:spcBef>
              <a:spcAft>
                <a:spcPts val="0"/>
              </a:spcAft>
              <a:buNone/>
              <a:defRPr sz="1600"/>
            </a:lvl7pPr>
            <a:lvl8pPr lvl="7">
              <a:lnSpc>
                <a:spcPct val="100000"/>
              </a:lnSpc>
              <a:spcBef>
                <a:spcPts val="0"/>
              </a:spcBef>
              <a:spcAft>
                <a:spcPts val="0"/>
              </a:spcAft>
              <a:buNone/>
              <a:defRPr sz="1600"/>
            </a:lvl8pPr>
            <a:lvl9pPr lvl="8">
              <a:lnSpc>
                <a:spcPct val="100000"/>
              </a:lnSpc>
              <a:spcBef>
                <a:spcPts val="0"/>
              </a:spcBef>
              <a:spcAft>
                <a:spcPts val="0"/>
              </a:spcAft>
              <a:buNone/>
              <a:defRPr sz="1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ive columns">
  <p:cSld name="CUSTOM_30">
    <p:spTree>
      <p:nvGrpSpPr>
        <p:cNvPr id="1"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l="68822"/>
          <a:stretch/>
        </p:blipFill>
        <p:spPr>
          <a:xfrm>
            <a:off x="6293102" y="0"/>
            <a:ext cx="2850898" cy="5143499"/>
          </a:xfrm>
          <a:prstGeom prst="rect">
            <a:avLst/>
          </a:prstGeom>
          <a:noFill/>
          <a:ln>
            <a:noFill/>
          </a:ln>
        </p:spPr>
      </p:pic>
      <p:sp>
        <p:nvSpPr>
          <p:cNvPr id="102" name="Google Shape;102;p21"/>
          <p:cNvSpPr txBox="1">
            <a:spLocks noGrp="1"/>
          </p:cNvSpPr>
          <p:nvPr>
            <p:ph type="subTitle" idx="1"/>
          </p:nvPr>
        </p:nvSpPr>
        <p:spPr>
          <a:xfrm>
            <a:off x="5668750" y="2440017"/>
            <a:ext cx="26481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a:endParaRPr/>
          </a:p>
        </p:txBody>
      </p:sp>
      <p:sp>
        <p:nvSpPr>
          <p:cNvPr id="103" name="Google Shape;103;p21"/>
          <p:cNvSpPr txBox="1">
            <a:spLocks noGrp="1"/>
          </p:cNvSpPr>
          <p:nvPr>
            <p:ph type="subTitle" idx="2"/>
          </p:nvPr>
        </p:nvSpPr>
        <p:spPr>
          <a:xfrm>
            <a:off x="5668750" y="2812993"/>
            <a:ext cx="2648100" cy="59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04" name="Google Shape;104;p21"/>
          <p:cNvSpPr txBox="1">
            <a:spLocks noGrp="1"/>
          </p:cNvSpPr>
          <p:nvPr>
            <p:ph type="subTitle" idx="3"/>
          </p:nvPr>
        </p:nvSpPr>
        <p:spPr>
          <a:xfrm>
            <a:off x="5668750" y="1316200"/>
            <a:ext cx="26481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a:endParaRPr/>
          </a:p>
        </p:txBody>
      </p:sp>
      <p:sp>
        <p:nvSpPr>
          <p:cNvPr id="105" name="Google Shape;105;p21"/>
          <p:cNvSpPr txBox="1">
            <a:spLocks noGrp="1"/>
          </p:cNvSpPr>
          <p:nvPr>
            <p:ph type="subTitle" idx="4"/>
          </p:nvPr>
        </p:nvSpPr>
        <p:spPr>
          <a:xfrm>
            <a:off x="5668750" y="1689164"/>
            <a:ext cx="2648100" cy="59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06" name="Google Shape;106;p21"/>
          <p:cNvSpPr txBox="1">
            <a:spLocks noGrp="1"/>
          </p:cNvSpPr>
          <p:nvPr>
            <p:ph type="title"/>
          </p:nvPr>
        </p:nvSpPr>
        <p:spPr>
          <a:xfrm>
            <a:off x="720000" y="4638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600"/>
              <a:buFont typeface="Fredoka One"/>
              <a:buNone/>
              <a:defRPr/>
            </a:lvl1pPr>
            <a:lvl2pPr lvl="1" algn="ctr" rtl="0">
              <a:spcBef>
                <a:spcPts val="0"/>
              </a:spcBef>
              <a:spcAft>
                <a:spcPts val="0"/>
              </a:spcAft>
              <a:buSzPts val="2600"/>
              <a:buFont typeface="Fredoka One"/>
              <a:buNone/>
              <a:defRPr>
                <a:latin typeface="Fredoka One"/>
                <a:ea typeface="Fredoka One"/>
                <a:cs typeface="Fredoka One"/>
                <a:sym typeface="Fredoka One"/>
              </a:defRPr>
            </a:lvl2pPr>
            <a:lvl3pPr lvl="2" algn="ctr" rtl="0">
              <a:spcBef>
                <a:spcPts val="0"/>
              </a:spcBef>
              <a:spcAft>
                <a:spcPts val="0"/>
              </a:spcAft>
              <a:buSzPts val="2600"/>
              <a:buFont typeface="Fredoka One"/>
              <a:buNone/>
              <a:defRPr>
                <a:latin typeface="Fredoka One"/>
                <a:ea typeface="Fredoka One"/>
                <a:cs typeface="Fredoka One"/>
                <a:sym typeface="Fredoka One"/>
              </a:defRPr>
            </a:lvl3pPr>
            <a:lvl4pPr lvl="3" algn="ctr" rtl="0">
              <a:spcBef>
                <a:spcPts val="0"/>
              </a:spcBef>
              <a:spcAft>
                <a:spcPts val="0"/>
              </a:spcAft>
              <a:buSzPts val="2600"/>
              <a:buFont typeface="Fredoka One"/>
              <a:buNone/>
              <a:defRPr>
                <a:latin typeface="Fredoka One"/>
                <a:ea typeface="Fredoka One"/>
                <a:cs typeface="Fredoka One"/>
                <a:sym typeface="Fredoka One"/>
              </a:defRPr>
            </a:lvl4pPr>
            <a:lvl5pPr lvl="4" algn="ctr" rtl="0">
              <a:spcBef>
                <a:spcPts val="0"/>
              </a:spcBef>
              <a:spcAft>
                <a:spcPts val="0"/>
              </a:spcAft>
              <a:buSzPts val="2600"/>
              <a:buFont typeface="Fredoka One"/>
              <a:buNone/>
              <a:defRPr>
                <a:latin typeface="Fredoka One"/>
                <a:ea typeface="Fredoka One"/>
                <a:cs typeface="Fredoka One"/>
                <a:sym typeface="Fredoka One"/>
              </a:defRPr>
            </a:lvl5pPr>
            <a:lvl6pPr lvl="5" algn="ctr" rtl="0">
              <a:spcBef>
                <a:spcPts val="0"/>
              </a:spcBef>
              <a:spcAft>
                <a:spcPts val="0"/>
              </a:spcAft>
              <a:buSzPts val="2600"/>
              <a:buFont typeface="Fredoka One"/>
              <a:buNone/>
              <a:defRPr>
                <a:latin typeface="Fredoka One"/>
                <a:ea typeface="Fredoka One"/>
                <a:cs typeface="Fredoka One"/>
                <a:sym typeface="Fredoka One"/>
              </a:defRPr>
            </a:lvl6pPr>
            <a:lvl7pPr lvl="6" algn="ctr" rtl="0">
              <a:spcBef>
                <a:spcPts val="0"/>
              </a:spcBef>
              <a:spcAft>
                <a:spcPts val="0"/>
              </a:spcAft>
              <a:buSzPts val="2600"/>
              <a:buFont typeface="Fredoka One"/>
              <a:buNone/>
              <a:defRPr>
                <a:latin typeface="Fredoka One"/>
                <a:ea typeface="Fredoka One"/>
                <a:cs typeface="Fredoka One"/>
                <a:sym typeface="Fredoka One"/>
              </a:defRPr>
            </a:lvl7pPr>
            <a:lvl8pPr lvl="7" algn="ctr" rtl="0">
              <a:spcBef>
                <a:spcPts val="0"/>
              </a:spcBef>
              <a:spcAft>
                <a:spcPts val="0"/>
              </a:spcAft>
              <a:buSzPts val="2600"/>
              <a:buFont typeface="Fredoka One"/>
              <a:buNone/>
              <a:defRPr>
                <a:latin typeface="Fredoka One"/>
                <a:ea typeface="Fredoka One"/>
                <a:cs typeface="Fredoka One"/>
                <a:sym typeface="Fredoka One"/>
              </a:defRPr>
            </a:lvl8pPr>
            <a:lvl9pPr lvl="8" algn="ctr" rtl="0">
              <a:spcBef>
                <a:spcPts val="0"/>
              </a:spcBef>
              <a:spcAft>
                <a:spcPts val="0"/>
              </a:spcAft>
              <a:buSzPts val="2600"/>
              <a:buFont typeface="Fredoka One"/>
              <a:buNone/>
              <a:defRPr>
                <a:latin typeface="Fredoka One"/>
                <a:ea typeface="Fredoka One"/>
                <a:cs typeface="Fredoka One"/>
                <a:sym typeface="Fredoka One"/>
              </a:defRPr>
            </a:lvl9pPr>
          </a:lstStyle>
          <a:p>
            <a:endParaRPr/>
          </a:p>
        </p:txBody>
      </p:sp>
      <p:sp>
        <p:nvSpPr>
          <p:cNvPr id="107" name="Google Shape;107;p21"/>
          <p:cNvSpPr txBox="1">
            <a:spLocks noGrp="1"/>
          </p:cNvSpPr>
          <p:nvPr>
            <p:ph type="subTitle" idx="5"/>
          </p:nvPr>
        </p:nvSpPr>
        <p:spPr>
          <a:xfrm>
            <a:off x="1739500" y="1316200"/>
            <a:ext cx="26481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a:endParaRPr/>
          </a:p>
        </p:txBody>
      </p:sp>
      <p:sp>
        <p:nvSpPr>
          <p:cNvPr id="108" name="Google Shape;108;p21"/>
          <p:cNvSpPr txBox="1">
            <a:spLocks noGrp="1"/>
          </p:cNvSpPr>
          <p:nvPr>
            <p:ph type="subTitle" idx="6"/>
          </p:nvPr>
        </p:nvSpPr>
        <p:spPr>
          <a:xfrm>
            <a:off x="1739500" y="1689164"/>
            <a:ext cx="2648100" cy="59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09" name="Google Shape;109;p21"/>
          <p:cNvSpPr txBox="1">
            <a:spLocks noGrp="1"/>
          </p:cNvSpPr>
          <p:nvPr>
            <p:ph type="subTitle" idx="7"/>
          </p:nvPr>
        </p:nvSpPr>
        <p:spPr>
          <a:xfrm>
            <a:off x="1739500" y="2440017"/>
            <a:ext cx="26481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a:endParaRPr/>
          </a:p>
        </p:txBody>
      </p:sp>
      <p:sp>
        <p:nvSpPr>
          <p:cNvPr id="110" name="Google Shape;110;p21"/>
          <p:cNvSpPr txBox="1">
            <a:spLocks noGrp="1"/>
          </p:cNvSpPr>
          <p:nvPr>
            <p:ph type="subTitle" idx="8"/>
          </p:nvPr>
        </p:nvSpPr>
        <p:spPr>
          <a:xfrm>
            <a:off x="1739500" y="2812993"/>
            <a:ext cx="2648100" cy="59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1" name="Google Shape;111;p21"/>
          <p:cNvSpPr txBox="1">
            <a:spLocks noGrp="1"/>
          </p:cNvSpPr>
          <p:nvPr>
            <p:ph type="subTitle" idx="9"/>
          </p:nvPr>
        </p:nvSpPr>
        <p:spPr>
          <a:xfrm>
            <a:off x="1739500" y="3563835"/>
            <a:ext cx="26481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a:endParaRPr/>
          </a:p>
        </p:txBody>
      </p:sp>
      <p:sp>
        <p:nvSpPr>
          <p:cNvPr id="112" name="Google Shape;112;p21"/>
          <p:cNvSpPr txBox="1">
            <a:spLocks noGrp="1"/>
          </p:cNvSpPr>
          <p:nvPr>
            <p:ph type="subTitle" idx="13"/>
          </p:nvPr>
        </p:nvSpPr>
        <p:spPr>
          <a:xfrm>
            <a:off x="1739500" y="3936800"/>
            <a:ext cx="2648100" cy="59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4_1_1_1">
    <p:spTree>
      <p:nvGrpSpPr>
        <p:cNvPr id="1" name="Shape 113"/>
        <p:cNvGrpSpPr/>
        <p:nvPr/>
      </p:nvGrpSpPr>
      <p:grpSpPr>
        <a:xfrm>
          <a:off x="0" y="0"/>
          <a:ext cx="0" cy="0"/>
          <a:chOff x="0" y="0"/>
          <a:chExt cx="0" cy="0"/>
        </a:xfrm>
      </p:grpSpPr>
      <p:sp>
        <p:nvSpPr>
          <p:cNvPr id="114" name="Google Shape;114;p22"/>
          <p:cNvSpPr txBox="1">
            <a:spLocks noGrp="1"/>
          </p:cNvSpPr>
          <p:nvPr>
            <p:ph type="subTitle" idx="1"/>
          </p:nvPr>
        </p:nvSpPr>
        <p:spPr>
          <a:xfrm>
            <a:off x="5668750" y="2440017"/>
            <a:ext cx="26481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a:endParaRPr/>
          </a:p>
        </p:txBody>
      </p:sp>
      <p:sp>
        <p:nvSpPr>
          <p:cNvPr id="115" name="Google Shape;115;p22"/>
          <p:cNvSpPr txBox="1">
            <a:spLocks noGrp="1"/>
          </p:cNvSpPr>
          <p:nvPr>
            <p:ph type="subTitle" idx="2"/>
          </p:nvPr>
        </p:nvSpPr>
        <p:spPr>
          <a:xfrm>
            <a:off x="5668750" y="2812993"/>
            <a:ext cx="2648100" cy="59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6" name="Google Shape;116;p22"/>
          <p:cNvSpPr txBox="1">
            <a:spLocks noGrp="1"/>
          </p:cNvSpPr>
          <p:nvPr>
            <p:ph type="subTitle" idx="3"/>
          </p:nvPr>
        </p:nvSpPr>
        <p:spPr>
          <a:xfrm>
            <a:off x="5668750" y="1316200"/>
            <a:ext cx="26481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a:endParaRPr/>
          </a:p>
        </p:txBody>
      </p:sp>
      <p:sp>
        <p:nvSpPr>
          <p:cNvPr id="117" name="Google Shape;117;p22"/>
          <p:cNvSpPr txBox="1">
            <a:spLocks noGrp="1"/>
          </p:cNvSpPr>
          <p:nvPr>
            <p:ph type="subTitle" idx="4"/>
          </p:nvPr>
        </p:nvSpPr>
        <p:spPr>
          <a:xfrm>
            <a:off x="5668750" y="1689164"/>
            <a:ext cx="2648100" cy="59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18" name="Google Shape;118;p22"/>
          <p:cNvSpPr txBox="1">
            <a:spLocks noGrp="1"/>
          </p:cNvSpPr>
          <p:nvPr>
            <p:ph type="subTitle" idx="5"/>
          </p:nvPr>
        </p:nvSpPr>
        <p:spPr>
          <a:xfrm>
            <a:off x="5668750" y="3563835"/>
            <a:ext cx="2648100" cy="4572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a:endParaRPr/>
          </a:p>
        </p:txBody>
      </p:sp>
      <p:sp>
        <p:nvSpPr>
          <p:cNvPr id="119" name="Google Shape;119;p22"/>
          <p:cNvSpPr txBox="1">
            <a:spLocks noGrp="1"/>
          </p:cNvSpPr>
          <p:nvPr>
            <p:ph type="subTitle" idx="6"/>
          </p:nvPr>
        </p:nvSpPr>
        <p:spPr>
          <a:xfrm>
            <a:off x="5668750" y="3936800"/>
            <a:ext cx="2648100" cy="59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20" name="Google Shape;120;p22"/>
          <p:cNvSpPr txBox="1">
            <a:spLocks noGrp="1"/>
          </p:cNvSpPr>
          <p:nvPr>
            <p:ph type="title"/>
          </p:nvPr>
        </p:nvSpPr>
        <p:spPr>
          <a:xfrm>
            <a:off x="720000" y="4638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600"/>
              <a:buFont typeface="Fredoka One"/>
              <a:buNone/>
              <a:defRPr/>
            </a:lvl1pPr>
            <a:lvl2pPr lvl="1" algn="ctr" rtl="0">
              <a:spcBef>
                <a:spcPts val="0"/>
              </a:spcBef>
              <a:spcAft>
                <a:spcPts val="0"/>
              </a:spcAft>
              <a:buSzPts val="2600"/>
              <a:buFont typeface="Fredoka One"/>
              <a:buNone/>
              <a:defRPr>
                <a:latin typeface="Fredoka One"/>
                <a:ea typeface="Fredoka One"/>
                <a:cs typeface="Fredoka One"/>
                <a:sym typeface="Fredoka One"/>
              </a:defRPr>
            </a:lvl2pPr>
            <a:lvl3pPr lvl="2" algn="ctr" rtl="0">
              <a:spcBef>
                <a:spcPts val="0"/>
              </a:spcBef>
              <a:spcAft>
                <a:spcPts val="0"/>
              </a:spcAft>
              <a:buSzPts val="2600"/>
              <a:buFont typeface="Fredoka One"/>
              <a:buNone/>
              <a:defRPr>
                <a:latin typeface="Fredoka One"/>
                <a:ea typeface="Fredoka One"/>
                <a:cs typeface="Fredoka One"/>
                <a:sym typeface="Fredoka One"/>
              </a:defRPr>
            </a:lvl3pPr>
            <a:lvl4pPr lvl="3" algn="ctr" rtl="0">
              <a:spcBef>
                <a:spcPts val="0"/>
              </a:spcBef>
              <a:spcAft>
                <a:spcPts val="0"/>
              </a:spcAft>
              <a:buSzPts val="2600"/>
              <a:buFont typeface="Fredoka One"/>
              <a:buNone/>
              <a:defRPr>
                <a:latin typeface="Fredoka One"/>
                <a:ea typeface="Fredoka One"/>
                <a:cs typeface="Fredoka One"/>
                <a:sym typeface="Fredoka One"/>
              </a:defRPr>
            </a:lvl4pPr>
            <a:lvl5pPr lvl="4" algn="ctr" rtl="0">
              <a:spcBef>
                <a:spcPts val="0"/>
              </a:spcBef>
              <a:spcAft>
                <a:spcPts val="0"/>
              </a:spcAft>
              <a:buSzPts val="2600"/>
              <a:buFont typeface="Fredoka One"/>
              <a:buNone/>
              <a:defRPr>
                <a:latin typeface="Fredoka One"/>
                <a:ea typeface="Fredoka One"/>
                <a:cs typeface="Fredoka One"/>
                <a:sym typeface="Fredoka One"/>
              </a:defRPr>
            </a:lvl5pPr>
            <a:lvl6pPr lvl="5" algn="ctr" rtl="0">
              <a:spcBef>
                <a:spcPts val="0"/>
              </a:spcBef>
              <a:spcAft>
                <a:spcPts val="0"/>
              </a:spcAft>
              <a:buSzPts val="2600"/>
              <a:buFont typeface="Fredoka One"/>
              <a:buNone/>
              <a:defRPr>
                <a:latin typeface="Fredoka One"/>
                <a:ea typeface="Fredoka One"/>
                <a:cs typeface="Fredoka One"/>
                <a:sym typeface="Fredoka One"/>
              </a:defRPr>
            </a:lvl6pPr>
            <a:lvl7pPr lvl="6" algn="ctr" rtl="0">
              <a:spcBef>
                <a:spcPts val="0"/>
              </a:spcBef>
              <a:spcAft>
                <a:spcPts val="0"/>
              </a:spcAft>
              <a:buSzPts val="2600"/>
              <a:buFont typeface="Fredoka One"/>
              <a:buNone/>
              <a:defRPr>
                <a:latin typeface="Fredoka One"/>
                <a:ea typeface="Fredoka One"/>
                <a:cs typeface="Fredoka One"/>
                <a:sym typeface="Fredoka One"/>
              </a:defRPr>
            </a:lvl7pPr>
            <a:lvl8pPr lvl="7" algn="ctr" rtl="0">
              <a:spcBef>
                <a:spcPts val="0"/>
              </a:spcBef>
              <a:spcAft>
                <a:spcPts val="0"/>
              </a:spcAft>
              <a:buSzPts val="2600"/>
              <a:buFont typeface="Fredoka One"/>
              <a:buNone/>
              <a:defRPr>
                <a:latin typeface="Fredoka One"/>
                <a:ea typeface="Fredoka One"/>
                <a:cs typeface="Fredoka One"/>
                <a:sym typeface="Fredoka One"/>
              </a:defRPr>
            </a:lvl8pPr>
            <a:lvl9pPr lvl="8" algn="ctr" rtl="0">
              <a:spcBef>
                <a:spcPts val="0"/>
              </a:spcBef>
              <a:spcAft>
                <a:spcPts val="0"/>
              </a:spcAft>
              <a:buSzPts val="2600"/>
              <a:buFont typeface="Fredoka One"/>
              <a:buNone/>
              <a:defRPr>
                <a:latin typeface="Fredoka One"/>
                <a:ea typeface="Fredoka One"/>
                <a:cs typeface="Fredoka One"/>
                <a:sym typeface="Fredoka One"/>
              </a:defRPr>
            </a:lvl9pPr>
          </a:lstStyle>
          <a:p>
            <a:endParaRPr/>
          </a:p>
        </p:txBody>
      </p:sp>
      <p:sp>
        <p:nvSpPr>
          <p:cNvPr id="121" name="Google Shape;121;p22"/>
          <p:cNvSpPr txBox="1">
            <a:spLocks noGrp="1"/>
          </p:cNvSpPr>
          <p:nvPr>
            <p:ph type="subTitle" idx="7"/>
          </p:nvPr>
        </p:nvSpPr>
        <p:spPr>
          <a:xfrm>
            <a:off x="1739500" y="1316200"/>
            <a:ext cx="26481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a:endParaRPr/>
          </a:p>
        </p:txBody>
      </p:sp>
      <p:sp>
        <p:nvSpPr>
          <p:cNvPr id="122" name="Google Shape;122;p22"/>
          <p:cNvSpPr txBox="1">
            <a:spLocks noGrp="1"/>
          </p:cNvSpPr>
          <p:nvPr>
            <p:ph type="subTitle" idx="8"/>
          </p:nvPr>
        </p:nvSpPr>
        <p:spPr>
          <a:xfrm>
            <a:off x="1739500" y="1689164"/>
            <a:ext cx="2648100" cy="59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23" name="Google Shape;123;p22"/>
          <p:cNvSpPr txBox="1">
            <a:spLocks noGrp="1"/>
          </p:cNvSpPr>
          <p:nvPr>
            <p:ph type="subTitle" idx="9"/>
          </p:nvPr>
        </p:nvSpPr>
        <p:spPr>
          <a:xfrm>
            <a:off x="1739500" y="2440017"/>
            <a:ext cx="26481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a:endParaRPr/>
          </a:p>
        </p:txBody>
      </p:sp>
      <p:sp>
        <p:nvSpPr>
          <p:cNvPr id="124" name="Google Shape;124;p22"/>
          <p:cNvSpPr txBox="1">
            <a:spLocks noGrp="1"/>
          </p:cNvSpPr>
          <p:nvPr>
            <p:ph type="subTitle" idx="13"/>
          </p:nvPr>
        </p:nvSpPr>
        <p:spPr>
          <a:xfrm>
            <a:off x="1739500" y="2812993"/>
            <a:ext cx="2648100" cy="59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25" name="Google Shape;125;p22"/>
          <p:cNvSpPr txBox="1">
            <a:spLocks noGrp="1"/>
          </p:cNvSpPr>
          <p:nvPr>
            <p:ph type="subTitle" idx="14"/>
          </p:nvPr>
        </p:nvSpPr>
        <p:spPr>
          <a:xfrm>
            <a:off x="1739500" y="3563835"/>
            <a:ext cx="26481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900">
                <a:latin typeface="Outfit Black"/>
                <a:ea typeface="Outfit Black"/>
                <a:cs typeface="Outfit Black"/>
                <a:sym typeface="Outfit Black"/>
              </a:defRPr>
            </a:lvl1pPr>
            <a:lvl2pPr lvl="1" rtl="0">
              <a:lnSpc>
                <a:spcPct val="100000"/>
              </a:lnSpc>
              <a:spcBef>
                <a:spcPts val="0"/>
              </a:spcBef>
              <a:spcAft>
                <a:spcPts val="0"/>
              </a:spcAft>
              <a:buNone/>
              <a:defRPr sz="1900">
                <a:latin typeface="Outfit Black"/>
                <a:ea typeface="Outfit Black"/>
                <a:cs typeface="Outfit Black"/>
                <a:sym typeface="Outfit Black"/>
              </a:defRPr>
            </a:lvl2pPr>
            <a:lvl3pPr lvl="2" rtl="0">
              <a:lnSpc>
                <a:spcPct val="100000"/>
              </a:lnSpc>
              <a:spcBef>
                <a:spcPts val="0"/>
              </a:spcBef>
              <a:spcAft>
                <a:spcPts val="0"/>
              </a:spcAft>
              <a:buNone/>
              <a:defRPr sz="1900">
                <a:latin typeface="Outfit Black"/>
                <a:ea typeface="Outfit Black"/>
                <a:cs typeface="Outfit Black"/>
                <a:sym typeface="Outfit Black"/>
              </a:defRPr>
            </a:lvl3pPr>
            <a:lvl4pPr lvl="3" rtl="0">
              <a:lnSpc>
                <a:spcPct val="100000"/>
              </a:lnSpc>
              <a:spcBef>
                <a:spcPts val="0"/>
              </a:spcBef>
              <a:spcAft>
                <a:spcPts val="0"/>
              </a:spcAft>
              <a:buNone/>
              <a:defRPr sz="1900">
                <a:latin typeface="Outfit Black"/>
                <a:ea typeface="Outfit Black"/>
                <a:cs typeface="Outfit Black"/>
                <a:sym typeface="Outfit Black"/>
              </a:defRPr>
            </a:lvl4pPr>
            <a:lvl5pPr lvl="4" rtl="0">
              <a:lnSpc>
                <a:spcPct val="100000"/>
              </a:lnSpc>
              <a:spcBef>
                <a:spcPts val="0"/>
              </a:spcBef>
              <a:spcAft>
                <a:spcPts val="0"/>
              </a:spcAft>
              <a:buNone/>
              <a:defRPr sz="1900">
                <a:latin typeface="Outfit Black"/>
                <a:ea typeface="Outfit Black"/>
                <a:cs typeface="Outfit Black"/>
                <a:sym typeface="Outfit Black"/>
              </a:defRPr>
            </a:lvl5pPr>
            <a:lvl6pPr lvl="5" rtl="0">
              <a:lnSpc>
                <a:spcPct val="100000"/>
              </a:lnSpc>
              <a:spcBef>
                <a:spcPts val="0"/>
              </a:spcBef>
              <a:spcAft>
                <a:spcPts val="0"/>
              </a:spcAft>
              <a:buNone/>
              <a:defRPr sz="1900">
                <a:latin typeface="Outfit Black"/>
                <a:ea typeface="Outfit Black"/>
                <a:cs typeface="Outfit Black"/>
                <a:sym typeface="Outfit Black"/>
              </a:defRPr>
            </a:lvl6pPr>
            <a:lvl7pPr lvl="6" rtl="0">
              <a:lnSpc>
                <a:spcPct val="100000"/>
              </a:lnSpc>
              <a:spcBef>
                <a:spcPts val="0"/>
              </a:spcBef>
              <a:spcAft>
                <a:spcPts val="0"/>
              </a:spcAft>
              <a:buNone/>
              <a:defRPr sz="1900">
                <a:latin typeface="Outfit Black"/>
                <a:ea typeface="Outfit Black"/>
                <a:cs typeface="Outfit Black"/>
                <a:sym typeface="Outfit Black"/>
              </a:defRPr>
            </a:lvl7pPr>
            <a:lvl8pPr lvl="7" rtl="0">
              <a:lnSpc>
                <a:spcPct val="100000"/>
              </a:lnSpc>
              <a:spcBef>
                <a:spcPts val="0"/>
              </a:spcBef>
              <a:spcAft>
                <a:spcPts val="0"/>
              </a:spcAft>
              <a:buNone/>
              <a:defRPr sz="1900">
                <a:latin typeface="Outfit Black"/>
                <a:ea typeface="Outfit Black"/>
                <a:cs typeface="Outfit Black"/>
                <a:sym typeface="Outfit Black"/>
              </a:defRPr>
            </a:lvl8pPr>
            <a:lvl9pPr lvl="8" rtl="0">
              <a:lnSpc>
                <a:spcPct val="100000"/>
              </a:lnSpc>
              <a:spcBef>
                <a:spcPts val="0"/>
              </a:spcBef>
              <a:spcAft>
                <a:spcPts val="0"/>
              </a:spcAft>
              <a:buNone/>
              <a:defRPr sz="1900">
                <a:latin typeface="Outfit Black"/>
                <a:ea typeface="Outfit Black"/>
                <a:cs typeface="Outfit Black"/>
                <a:sym typeface="Outfit Black"/>
              </a:defRPr>
            </a:lvl9pPr>
          </a:lstStyle>
          <a:p>
            <a:endParaRPr/>
          </a:p>
        </p:txBody>
      </p:sp>
      <p:sp>
        <p:nvSpPr>
          <p:cNvPr id="126" name="Google Shape;126;p22"/>
          <p:cNvSpPr txBox="1">
            <a:spLocks noGrp="1"/>
          </p:cNvSpPr>
          <p:nvPr>
            <p:ph type="subTitle" idx="15"/>
          </p:nvPr>
        </p:nvSpPr>
        <p:spPr>
          <a:xfrm>
            <a:off x="1739500" y="3936800"/>
            <a:ext cx="2648100" cy="592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pic>
        <p:nvPicPr>
          <p:cNvPr id="127" name="Google Shape;127;p22"/>
          <p:cNvPicPr preferRelativeResize="0"/>
          <p:nvPr/>
        </p:nvPicPr>
        <p:blipFill rotWithShape="1">
          <a:blip r:embed="rId2">
            <a:alphaModFix/>
          </a:blip>
          <a:srcRect l="79527" b="21826"/>
          <a:stretch/>
        </p:blipFill>
        <p:spPr>
          <a:xfrm>
            <a:off x="7452325" y="-249675"/>
            <a:ext cx="1872026" cy="40210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5_3_2">
    <p:bg>
      <p:bgPr>
        <a:solidFill>
          <a:schemeClr val="accent2"/>
        </a:solidFill>
        <a:effectLst/>
      </p:bgPr>
    </p:bg>
    <p:spTree>
      <p:nvGrpSpPr>
        <p:cNvPr id="1" name="Shape 128"/>
        <p:cNvGrpSpPr/>
        <p:nvPr/>
      </p:nvGrpSpPr>
      <p:grpSpPr>
        <a:xfrm>
          <a:off x="0" y="0"/>
          <a:ext cx="0" cy="0"/>
          <a:chOff x="0" y="0"/>
          <a:chExt cx="0" cy="0"/>
        </a:xfrm>
      </p:grpSpPr>
      <p:pic>
        <p:nvPicPr>
          <p:cNvPr id="129" name="Google Shape;129;p23"/>
          <p:cNvPicPr preferRelativeResize="0"/>
          <p:nvPr/>
        </p:nvPicPr>
        <p:blipFill>
          <a:blip r:embed="rId2">
            <a:alphaModFix/>
          </a:blip>
          <a:stretch>
            <a:fillRect/>
          </a:stretch>
        </p:blipFill>
        <p:spPr>
          <a:xfrm>
            <a:off x="0" y="0"/>
            <a:ext cx="9144003" cy="5143501"/>
          </a:xfrm>
          <a:prstGeom prst="rect">
            <a:avLst/>
          </a:prstGeom>
          <a:noFill/>
          <a:ln>
            <a:noFill/>
          </a:ln>
        </p:spPr>
      </p:pic>
      <p:sp>
        <p:nvSpPr>
          <p:cNvPr id="130" name="Google Shape;130;p23"/>
          <p:cNvSpPr txBox="1">
            <a:spLocks noGrp="1"/>
          </p:cNvSpPr>
          <p:nvPr>
            <p:ph type="title" hasCustomPrompt="1"/>
          </p:nvPr>
        </p:nvSpPr>
        <p:spPr>
          <a:xfrm>
            <a:off x="827282" y="3322134"/>
            <a:ext cx="2569500" cy="74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5000"/>
              <a:buNone/>
              <a:defRPr sz="4000">
                <a:solidFill>
                  <a:schemeClr val="dk1"/>
                </a:solidFill>
              </a:defRPr>
            </a:lvl1pPr>
            <a:lvl2pPr lvl="1" rtl="0">
              <a:spcBef>
                <a:spcPts val="0"/>
              </a:spcBef>
              <a:spcAft>
                <a:spcPts val="0"/>
              </a:spcAft>
              <a:buClr>
                <a:schemeClr val="dk1"/>
              </a:buClr>
              <a:buSzPts val="5000"/>
              <a:buNone/>
              <a:defRPr sz="5000">
                <a:solidFill>
                  <a:schemeClr val="dk1"/>
                </a:solidFill>
              </a:defRPr>
            </a:lvl2pPr>
            <a:lvl3pPr lvl="2" rtl="0">
              <a:spcBef>
                <a:spcPts val="0"/>
              </a:spcBef>
              <a:spcAft>
                <a:spcPts val="0"/>
              </a:spcAft>
              <a:buClr>
                <a:schemeClr val="dk1"/>
              </a:buClr>
              <a:buSzPts val="5000"/>
              <a:buNone/>
              <a:defRPr sz="5000">
                <a:solidFill>
                  <a:schemeClr val="dk1"/>
                </a:solidFill>
              </a:defRPr>
            </a:lvl3pPr>
            <a:lvl4pPr lvl="3" rtl="0">
              <a:spcBef>
                <a:spcPts val="0"/>
              </a:spcBef>
              <a:spcAft>
                <a:spcPts val="0"/>
              </a:spcAft>
              <a:buClr>
                <a:schemeClr val="dk1"/>
              </a:buClr>
              <a:buSzPts val="5000"/>
              <a:buNone/>
              <a:defRPr sz="5000">
                <a:solidFill>
                  <a:schemeClr val="dk1"/>
                </a:solidFill>
              </a:defRPr>
            </a:lvl4pPr>
            <a:lvl5pPr lvl="4" rtl="0">
              <a:spcBef>
                <a:spcPts val="0"/>
              </a:spcBef>
              <a:spcAft>
                <a:spcPts val="0"/>
              </a:spcAft>
              <a:buClr>
                <a:schemeClr val="dk1"/>
              </a:buClr>
              <a:buSzPts val="5000"/>
              <a:buNone/>
              <a:defRPr sz="5000">
                <a:solidFill>
                  <a:schemeClr val="dk1"/>
                </a:solidFill>
              </a:defRPr>
            </a:lvl5pPr>
            <a:lvl6pPr lvl="5" rtl="0">
              <a:spcBef>
                <a:spcPts val="0"/>
              </a:spcBef>
              <a:spcAft>
                <a:spcPts val="0"/>
              </a:spcAft>
              <a:buClr>
                <a:schemeClr val="dk1"/>
              </a:buClr>
              <a:buSzPts val="5000"/>
              <a:buNone/>
              <a:defRPr sz="5000">
                <a:solidFill>
                  <a:schemeClr val="dk1"/>
                </a:solidFill>
              </a:defRPr>
            </a:lvl6pPr>
            <a:lvl7pPr lvl="6" rtl="0">
              <a:spcBef>
                <a:spcPts val="0"/>
              </a:spcBef>
              <a:spcAft>
                <a:spcPts val="0"/>
              </a:spcAft>
              <a:buClr>
                <a:schemeClr val="dk1"/>
              </a:buClr>
              <a:buSzPts val="5000"/>
              <a:buNone/>
              <a:defRPr sz="5000">
                <a:solidFill>
                  <a:schemeClr val="dk1"/>
                </a:solidFill>
              </a:defRPr>
            </a:lvl7pPr>
            <a:lvl8pPr lvl="7" rtl="0">
              <a:spcBef>
                <a:spcPts val="0"/>
              </a:spcBef>
              <a:spcAft>
                <a:spcPts val="0"/>
              </a:spcAft>
              <a:buClr>
                <a:schemeClr val="dk1"/>
              </a:buClr>
              <a:buSzPts val="5000"/>
              <a:buNone/>
              <a:defRPr sz="5000">
                <a:solidFill>
                  <a:schemeClr val="dk1"/>
                </a:solidFill>
              </a:defRPr>
            </a:lvl8pPr>
            <a:lvl9pPr lvl="8" rtl="0">
              <a:spcBef>
                <a:spcPts val="0"/>
              </a:spcBef>
              <a:spcAft>
                <a:spcPts val="0"/>
              </a:spcAft>
              <a:buClr>
                <a:schemeClr val="dk1"/>
              </a:buClr>
              <a:buSzPts val="5000"/>
              <a:buNone/>
              <a:defRPr sz="5000">
                <a:solidFill>
                  <a:schemeClr val="dk1"/>
                </a:solidFill>
              </a:defRPr>
            </a:lvl9pPr>
          </a:lstStyle>
          <a:p>
            <a:r>
              <a:t>xx%</a:t>
            </a:r>
          </a:p>
        </p:txBody>
      </p:sp>
      <p:sp>
        <p:nvSpPr>
          <p:cNvPr id="131" name="Google Shape;131;p23"/>
          <p:cNvSpPr txBox="1">
            <a:spLocks noGrp="1"/>
          </p:cNvSpPr>
          <p:nvPr>
            <p:ph type="subTitle" idx="1"/>
          </p:nvPr>
        </p:nvSpPr>
        <p:spPr>
          <a:xfrm>
            <a:off x="827282" y="3979850"/>
            <a:ext cx="25695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dk1"/>
                </a:solidFill>
              </a:defRPr>
            </a:lvl1pPr>
            <a:lvl2pPr lvl="1" algn="ctr" rtl="0">
              <a:spcBef>
                <a:spcPts val="0"/>
              </a:spcBef>
              <a:spcAft>
                <a:spcPts val="0"/>
              </a:spcAft>
              <a:buNone/>
              <a:defRPr>
                <a:solidFill>
                  <a:schemeClr val="dk1"/>
                </a:solidFill>
              </a:defRPr>
            </a:lvl2pPr>
            <a:lvl3pPr lvl="2" algn="ctr" rtl="0">
              <a:spcBef>
                <a:spcPts val="0"/>
              </a:spcBef>
              <a:spcAft>
                <a:spcPts val="0"/>
              </a:spcAft>
              <a:buNone/>
              <a:defRPr>
                <a:solidFill>
                  <a:schemeClr val="dk1"/>
                </a:solidFill>
              </a:defRPr>
            </a:lvl3pPr>
            <a:lvl4pPr lvl="3" algn="ctr" rtl="0">
              <a:spcBef>
                <a:spcPts val="0"/>
              </a:spcBef>
              <a:spcAft>
                <a:spcPts val="0"/>
              </a:spcAft>
              <a:buNone/>
              <a:defRPr>
                <a:solidFill>
                  <a:schemeClr val="dk1"/>
                </a:solidFill>
              </a:defRPr>
            </a:lvl4pPr>
            <a:lvl5pPr lvl="4" algn="ctr" rtl="0">
              <a:spcBef>
                <a:spcPts val="0"/>
              </a:spcBef>
              <a:spcAft>
                <a:spcPts val="0"/>
              </a:spcAft>
              <a:buNone/>
              <a:defRPr>
                <a:solidFill>
                  <a:schemeClr val="dk1"/>
                </a:solidFill>
              </a:defRPr>
            </a:lvl5pPr>
            <a:lvl6pPr lvl="5" algn="ctr" rtl="0">
              <a:spcBef>
                <a:spcPts val="0"/>
              </a:spcBef>
              <a:spcAft>
                <a:spcPts val="0"/>
              </a:spcAft>
              <a:buNone/>
              <a:defRPr>
                <a:solidFill>
                  <a:schemeClr val="dk1"/>
                </a:solidFill>
              </a:defRPr>
            </a:lvl6pPr>
            <a:lvl7pPr lvl="6" algn="ctr" rtl="0">
              <a:spcBef>
                <a:spcPts val="0"/>
              </a:spcBef>
              <a:spcAft>
                <a:spcPts val="0"/>
              </a:spcAft>
              <a:buNone/>
              <a:defRPr>
                <a:solidFill>
                  <a:schemeClr val="dk1"/>
                </a:solidFill>
              </a:defRPr>
            </a:lvl7pPr>
            <a:lvl8pPr lvl="7" algn="ctr" rtl="0">
              <a:spcBef>
                <a:spcPts val="0"/>
              </a:spcBef>
              <a:spcAft>
                <a:spcPts val="0"/>
              </a:spcAft>
              <a:buNone/>
              <a:defRPr>
                <a:solidFill>
                  <a:schemeClr val="dk1"/>
                </a:solidFill>
              </a:defRPr>
            </a:lvl8pPr>
            <a:lvl9pPr lvl="8" algn="ctr" rtl="0">
              <a:spcBef>
                <a:spcPts val="0"/>
              </a:spcBef>
              <a:spcAft>
                <a:spcPts val="0"/>
              </a:spcAft>
              <a:buNone/>
              <a:defRPr>
                <a:solidFill>
                  <a:schemeClr val="dk1"/>
                </a:solidFill>
              </a:defRPr>
            </a:lvl9pPr>
          </a:lstStyle>
          <a:p>
            <a:endParaRPr/>
          </a:p>
        </p:txBody>
      </p:sp>
      <p:sp>
        <p:nvSpPr>
          <p:cNvPr id="132" name="Google Shape;132;p23"/>
          <p:cNvSpPr txBox="1">
            <a:spLocks noGrp="1"/>
          </p:cNvSpPr>
          <p:nvPr>
            <p:ph type="title" idx="2" hasCustomPrompt="1"/>
          </p:nvPr>
        </p:nvSpPr>
        <p:spPr>
          <a:xfrm>
            <a:off x="3287169" y="1617875"/>
            <a:ext cx="2569500" cy="74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5000"/>
              <a:buNone/>
              <a:defRPr sz="4000">
                <a:solidFill>
                  <a:schemeClr val="dk1"/>
                </a:solidFill>
              </a:defRPr>
            </a:lvl1pPr>
            <a:lvl2pPr lvl="1" rtl="0">
              <a:spcBef>
                <a:spcPts val="0"/>
              </a:spcBef>
              <a:spcAft>
                <a:spcPts val="0"/>
              </a:spcAft>
              <a:buClr>
                <a:schemeClr val="dk1"/>
              </a:buClr>
              <a:buSzPts val="5000"/>
              <a:buNone/>
              <a:defRPr sz="5000">
                <a:solidFill>
                  <a:schemeClr val="dk1"/>
                </a:solidFill>
              </a:defRPr>
            </a:lvl2pPr>
            <a:lvl3pPr lvl="2" rtl="0">
              <a:spcBef>
                <a:spcPts val="0"/>
              </a:spcBef>
              <a:spcAft>
                <a:spcPts val="0"/>
              </a:spcAft>
              <a:buClr>
                <a:schemeClr val="dk1"/>
              </a:buClr>
              <a:buSzPts val="5000"/>
              <a:buNone/>
              <a:defRPr sz="5000">
                <a:solidFill>
                  <a:schemeClr val="dk1"/>
                </a:solidFill>
              </a:defRPr>
            </a:lvl3pPr>
            <a:lvl4pPr lvl="3" rtl="0">
              <a:spcBef>
                <a:spcPts val="0"/>
              </a:spcBef>
              <a:spcAft>
                <a:spcPts val="0"/>
              </a:spcAft>
              <a:buClr>
                <a:schemeClr val="dk1"/>
              </a:buClr>
              <a:buSzPts val="5000"/>
              <a:buNone/>
              <a:defRPr sz="5000">
                <a:solidFill>
                  <a:schemeClr val="dk1"/>
                </a:solidFill>
              </a:defRPr>
            </a:lvl4pPr>
            <a:lvl5pPr lvl="4" rtl="0">
              <a:spcBef>
                <a:spcPts val="0"/>
              </a:spcBef>
              <a:spcAft>
                <a:spcPts val="0"/>
              </a:spcAft>
              <a:buClr>
                <a:schemeClr val="dk1"/>
              </a:buClr>
              <a:buSzPts val="5000"/>
              <a:buNone/>
              <a:defRPr sz="5000">
                <a:solidFill>
                  <a:schemeClr val="dk1"/>
                </a:solidFill>
              </a:defRPr>
            </a:lvl5pPr>
            <a:lvl6pPr lvl="5" rtl="0">
              <a:spcBef>
                <a:spcPts val="0"/>
              </a:spcBef>
              <a:spcAft>
                <a:spcPts val="0"/>
              </a:spcAft>
              <a:buClr>
                <a:schemeClr val="dk1"/>
              </a:buClr>
              <a:buSzPts val="5000"/>
              <a:buNone/>
              <a:defRPr sz="5000">
                <a:solidFill>
                  <a:schemeClr val="dk1"/>
                </a:solidFill>
              </a:defRPr>
            </a:lvl6pPr>
            <a:lvl7pPr lvl="6" rtl="0">
              <a:spcBef>
                <a:spcPts val="0"/>
              </a:spcBef>
              <a:spcAft>
                <a:spcPts val="0"/>
              </a:spcAft>
              <a:buClr>
                <a:schemeClr val="dk1"/>
              </a:buClr>
              <a:buSzPts val="5000"/>
              <a:buNone/>
              <a:defRPr sz="5000">
                <a:solidFill>
                  <a:schemeClr val="dk1"/>
                </a:solidFill>
              </a:defRPr>
            </a:lvl7pPr>
            <a:lvl8pPr lvl="7" rtl="0">
              <a:spcBef>
                <a:spcPts val="0"/>
              </a:spcBef>
              <a:spcAft>
                <a:spcPts val="0"/>
              </a:spcAft>
              <a:buClr>
                <a:schemeClr val="dk1"/>
              </a:buClr>
              <a:buSzPts val="5000"/>
              <a:buNone/>
              <a:defRPr sz="5000">
                <a:solidFill>
                  <a:schemeClr val="dk1"/>
                </a:solidFill>
              </a:defRPr>
            </a:lvl8pPr>
            <a:lvl9pPr lvl="8" rtl="0">
              <a:spcBef>
                <a:spcPts val="0"/>
              </a:spcBef>
              <a:spcAft>
                <a:spcPts val="0"/>
              </a:spcAft>
              <a:buClr>
                <a:schemeClr val="dk1"/>
              </a:buClr>
              <a:buSzPts val="5000"/>
              <a:buNone/>
              <a:defRPr sz="5000">
                <a:solidFill>
                  <a:schemeClr val="dk1"/>
                </a:solidFill>
              </a:defRPr>
            </a:lvl9pPr>
          </a:lstStyle>
          <a:p>
            <a:r>
              <a:t>xx%</a:t>
            </a:r>
          </a:p>
        </p:txBody>
      </p:sp>
      <p:sp>
        <p:nvSpPr>
          <p:cNvPr id="133" name="Google Shape;133;p23"/>
          <p:cNvSpPr txBox="1">
            <a:spLocks noGrp="1"/>
          </p:cNvSpPr>
          <p:nvPr>
            <p:ph type="subTitle" idx="3"/>
          </p:nvPr>
        </p:nvSpPr>
        <p:spPr>
          <a:xfrm>
            <a:off x="3287169" y="2275592"/>
            <a:ext cx="25695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dk1"/>
                </a:solidFill>
              </a:defRPr>
            </a:lvl1pPr>
            <a:lvl2pPr lvl="1" algn="ctr" rtl="0">
              <a:spcBef>
                <a:spcPts val="0"/>
              </a:spcBef>
              <a:spcAft>
                <a:spcPts val="0"/>
              </a:spcAft>
              <a:buNone/>
              <a:defRPr>
                <a:solidFill>
                  <a:schemeClr val="dk1"/>
                </a:solidFill>
              </a:defRPr>
            </a:lvl2pPr>
            <a:lvl3pPr lvl="2" algn="ctr" rtl="0">
              <a:spcBef>
                <a:spcPts val="0"/>
              </a:spcBef>
              <a:spcAft>
                <a:spcPts val="0"/>
              </a:spcAft>
              <a:buNone/>
              <a:defRPr>
                <a:solidFill>
                  <a:schemeClr val="dk1"/>
                </a:solidFill>
              </a:defRPr>
            </a:lvl3pPr>
            <a:lvl4pPr lvl="3" algn="ctr" rtl="0">
              <a:spcBef>
                <a:spcPts val="0"/>
              </a:spcBef>
              <a:spcAft>
                <a:spcPts val="0"/>
              </a:spcAft>
              <a:buNone/>
              <a:defRPr>
                <a:solidFill>
                  <a:schemeClr val="dk1"/>
                </a:solidFill>
              </a:defRPr>
            </a:lvl4pPr>
            <a:lvl5pPr lvl="4" algn="ctr" rtl="0">
              <a:spcBef>
                <a:spcPts val="0"/>
              </a:spcBef>
              <a:spcAft>
                <a:spcPts val="0"/>
              </a:spcAft>
              <a:buNone/>
              <a:defRPr>
                <a:solidFill>
                  <a:schemeClr val="dk1"/>
                </a:solidFill>
              </a:defRPr>
            </a:lvl5pPr>
            <a:lvl6pPr lvl="5" algn="ctr" rtl="0">
              <a:spcBef>
                <a:spcPts val="0"/>
              </a:spcBef>
              <a:spcAft>
                <a:spcPts val="0"/>
              </a:spcAft>
              <a:buNone/>
              <a:defRPr>
                <a:solidFill>
                  <a:schemeClr val="dk1"/>
                </a:solidFill>
              </a:defRPr>
            </a:lvl6pPr>
            <a:lvl7pPr lvl="6" algn="ctr" rtl="0">
              <a:spcBef>
                <a:spcPts val="0"/>
              </a:spcBef>
              <a:spcAft>
                <a:spcPts val="0"/>
              </a:spcAft>
              <a:buNone/>
              <a:defRPr>
                <a:solidFill>
                  <a:schemeClr val="dk1"/>
                </a:solidFill>
              </a:defRPr>
            </a:lvl7pPr>
            <a:lvl8pPr lvl="7" algn="ctr" rtl="0">
              <a:spcBef>
                <a:spcPts val="0"/>
              </a:spcBef>
              <a:spcAft>
                <a:spcPts val="0"/>
              </a:spcAft>
              <a:buNone/>
              <a:defRPr>
                <a:solidFill>
                  <a:schemeClr val="dk1"/>
                </a:solidFill>
              </a:defRPr>
            </a:lvl8pPr>
            <a:lvl9pPr lvl="8" algn="ctr" rtl="0">
              <a:spcBef>
                <a:spcPts val="0"/>
              </a:spcBef>
              <a:spcAft>
                <a:spcPts val="0"/>
              </a:spcAft>
              <a:buNone/>
              <a:defRPr>
                <a:solidFill>
                  <a:schemeClr val="dk1"/>
                </a:solidFill>
              </a:defRPr>
            </a:lvl9pPr>
          </a:lstStyle>
          <a:p>
            <a:endParaRPr/>
          </a:p>
        </p:txBody>
      </p:sp>
      <p:sp>
        <p:nvSpPr>
          <p:cNvPr id="134" name="Google Shape;134;p23"/>
          <p:cNvSpPr txBox="1">
            <a:spLocks noGrp="1"/>
          </p:cNvSpPr>
          <p:nvPr>
            <p:ph type="title" idx="4" hasCustomPrompt="1"/>
          </p:nvPr>
        </p:nvSpPr>
        <p:spPr>
          <a:xfrm>
            <a:off x="5747070" y="3322134"/>
            <a:ext cx="2569500" cy="745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5000"/>
              <a:buNone/>
              <a:defRPr sz="4000">
                <a:solidFill>
                  <a:schemeClr val="dk1"/>
                </a:solidFill>
              </a:defRPr>
            </a:lvl1pPr>
            <a:lvl2pPr lvl="1" rtl="0">
              <a:spcBef>
                <a:spcPts val="0"/>
              </a:spcBef>
              <a:spcAft>
                <a:spcPts val="0"/>
              </a:spcAft>
              <a:buClr>
                <a:schemeClr val="dk1"/>
              </a:buClr>
              <a:buSzPts val="5000"/>
              <a:buNone/>
              <a:defRPr sz="5000">
                <a:solidFill>
                  <a:schemeClr val="dk1"/>
                </a:solidFill>
              </a:defRPr>
            </a:lvl2pPr>
            <a:lvl3pPr lvl="2" rtl="0">
              <a:spcBef>
                <a:spcPts val="0"/>
              </a:spcBef>
              <a:spcAft>
                <a:spcPts val="0"/>
              </a:spcAft>
              <a:buClr>
                <a:schemeClr val="dk1"/>
              </a:buClr>
              <a:buSzPts val="5000"/>
              <a:buNone/>
              <a:defRPr sz="5000">
                <a:solidFill>
                  <a:schemeClr val="dk1"/>
                </a:solidFill>
              </a:defRPr>
            </a:lvl3pPr>
            <a:lvl4pPr lvl="3" rtl="0">
              <a:spcBef>
                <a:spcPts val="0"/>
              </a:spcBef>
              <a:spcAft>
                <a:spcPts val="0"/>
              </a:spcAft>
              <a:buClr>
                <a:schemeClr val="dk1"/>
              </a:buClr>
              <a:buSzPts val="5000"/>
              <a:buNone/>
              <a:defRPr sz="5000">
                <a:solidFill>
                  <a:schemeClr val="dk1"/>
                </a:solidFill>
              </a:defRPr>
            </a:lvl4pPr>
            <a:lvl5pPr lvl="4" rtl="0">
              <a:spcBef>
                <a:spcPts val="0"/>
              </a:spcBef>
              <a:spcAft>
                <a:spcPts val="0"/>
              </a:spcAft>
              <a:buClr>
                <a:schemeClr val="dk1"/>
              </a:buClr>
              <a:buSzPts val="5000"/>
              <a:buNone/>
              <a:defRPr sz="5000">
                <a:solidFill>
                  <a:schemeClr val="dk1"/>
                </a:solidFill>
              </a:defRPr>
            </a:lvl5pPr>
            <a:lvl6pPr lvl="5" rtl="0">
              <a:spcBef>
                <a:spcPts val="0"/>
              </a:spcBef>
              <a:spcAft>
                <a:spcPts val="0"/>
              </a:spcAft>
              <a:buClr>
                <a:schemeClr val="dk1"/>
              </a:buClr>
              <a:buSzPts val="5000"/>
              <a:buNone/>
              <a:defRPr sz="5000">
                <a:solidFill>
                  <a:schemeClr val="dk1"/>
                </a:solidFill>
              </a:defRPr>
            </a:lvl6pPr>
            <a:lvl7pPr lvl="6" rtl="0">
              <a:spcBef>
                <a:spcPts val="0"/>
              </a:spcBef>
              <a:spcAft>
                <a:spcPts val="0"/>
              </a:spcAft>
              <a:buClr>
                <a:schemeClr val="dk1"/>
              </a:buClr>
              <a:buSzPts val="5000"/>
              <a:buNone/>
              <a:defRPr sz="5000">
                <a:solidFill>
                  <a:schemeClr val="dk1"/>
                </a:solidFill>
              </a:defRPr>
            </a:lvl7pPr>
            <a:lvl8pPr lvl="7" rtl="0">
              <a:spcBef>
                <a:spcPts val="0"/>
              </a:spcBef>
              <a:spcAft>
                <a:spcPts val="0"/>
              </a:spcAft>
              <a:buClr>
                <a:schemeClr val="dk1"/>
              </a:buClr>
              <a:buSzPts val="5000"/>
              <a:buNone/>
              <a:defRPr sz="5000">
                <a:solidFill>
                  <a:schemeClr val="dk1"/>
                </a:solidFill>
              </a:defRPr>
            </a:lvl8pPr>
            <a:lvl9pPr lvl="8" rtl="0">
              <a:spcBef>
                <a:spcPts val="0"/>
              </a:spcBef>
              <a:spcAft>
                <a:spcPts val="0"/>
              </a:spcAft>
              <a:buClr>
                <a:schemeClr val="dk1"/>
              </a:buClr>
              <a:buSzPts val="5000"/>
              <a:buNone/>
              <a:defRPr sz="5000">
                <a:solidFill>
                  <a:schemeClr val="dk1"/>
                </a:solidFill>
              </a:defRPr>
            </a:lvl9pPr>
          </a:lstStyle>
          <a:p>
            <a:r>
              <a:t>xx%</a:t>
            </a:r>
          </a:p>
        </p:txBody>
      </p:sp>
      <p:sp>
        <p:nvSpPr>
          <p:cNvPr id="135" name="Google Shape;135;p23"/>
          <p:cNvSpPr txBox="1">
            <a:spLocks noGrp="1"/>
          </p:cNvSpPr>
          <p:nvPr>
            <p:ph type="subTitle" idx="5"/>
          </p:nvPr>
        </p:nvSpPr>
        <p:spPr>
          <a:xfrm>
            <a:off x="5747070" y="3979850"/>
            <a:ext cx="2569500" cy="567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solidFill>
                  <a:schemeClr val="dk1"/>
                </a:solidFill>
              </a:defRPr>
            </a:lvl1pPr>
            <a:lvl2pPr lvl="1" algn="ctr" rtl="0">
              <a:spcBef>
                <a:spcPts val="0"/>
              </a:spcBef>
              <a:spcAft>
                <a:spcPts val="0"/>
              </a:spcAft>
              <a:buNone/>
              <a:defRPr>
                <a:solidFill>
                  <a:schemeClr val="dk1"/>
                </a:solidFill>
              </a:defRPr>
            </a:lvl2pPr>
            <a:lvl3pPr lvl="2" algn="ctr" rtl="0">
              <a:spcBef>
                <a:spcPts val="0"/>
              </a:spcBef>
              <a:spcAft>
                <a:spcPts val="0"/>
              </a:spcAft>
              <a:buNone/>
              <a:defRPr>
                <a:solidFill>
                  <a:schemeClr val="dk1"/>
                </a:solidFill>
              </a:defRPr>
            </a:lvl3pPr>
            <a:lvl4pPr lvl="3" algn="ctr" rtl="0">
              <a:spcBef>
                <a:spcPts val="0"/>
              </a:spcBef>
              <a:spcAft>
                <a:spcPts val="0"/>
              </a:spcAft>
              <a:buNone/>
              <a:defRPr>
                <a:solidFill>
                  <a:schemeClr val="dk1"/>
                </a:solidFill>
              </a:defRPr>
            </a:lvl4pPr>
            <a:lvl5pPr lvl="4" algn="ctr" rtl="0">
              <a:spcBef>
                <a:spcPts val="0"/>
              </a:spcBef>
              <a:spcAft>
                <a:spcPts val="0"/>
              </a:spcAft>
              <a:buNone/>
              <a:defRPr>
                <a:solidFill>
                  <a:schemeClr val="dk1"/>
                </a:solidFill>
              </a:defRPr>
            </a:lvl5pPr>
            <a:lvl6pPr lvl="5" algn="ctr" rtl="0">
              <a:spcBef>
                <a:spcPts val="0"/>
              </a:spcBef>
              <a:spcAft>
                <a:spcPts val="0"/>
              </a:spcAft>
              <a:buNone/>
              <a:defRPr>
                <a:solidFill>
                  <a:schemeClr val="dk1"/>
                </a:solidFill>
              </a:defRPr>
            </a:lvl6pPr>
            <a:lvl7pPr lvl="6" algn="ctr" rtl="0">
              <a:spcBef>
                <a:spcPts val="0"/>
              </a:spcBef>
              <a:spcAft>
                <a:spcPts val="0"/>
              </a:spcAft>
              <a:buNone/>
              <a:defRPr>
                <a:solidFill>
                  <a:schemeClr val="dk1"/>
                </a:solidFill>
              </a:defRPr>
            </a:lvl7pPr>
            <a:lvl8pPr lvl="7" algn="ctr" rtl="0">
              <a:spcBef>
                <a:spcPts val="0"/>
              </a:spcBef>
              <a:spcAft>
                <a:spcPts val="0"/>
              </a:spcAft>
              <a:buNone/>
              <a:defRPr>
                <a:solidFill>
                  <a:schemeClr val="dk1"/>
                </a:solidFill>
              </a:defRPr>
            </a:lvl8pPr>
            <a:lvl9pPr lvl="8" algn="ctr" rtl="0">
              <a:spcBef>
                <a:spcPts val="0"/>
              </a:spcBef>
              <a:spcAft>
                <a:spcPts val="0"/>
              </a:spcAft>
              <a:buNone/>
              <a:defRPr>
                <a:solidFill>
                  <a:schemeClr val="dk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20">
    <p:spTree>
      <p:nvGrpSpPr>
        <p:cNvPr id="1" name="Shape 136"/>
        <p:cNvGrpSpPr/>
        <p:nvPr/>
      </p:nvGrpSpPr>
      <p:grpSpPr>
        <a:xfrm>
          <a:off x="0" y="0"/>
          <a:ext cx="0" cy="0"/>
          <a:chOff x="0" y="0"/>
          <a:chExt cx="0" cy="0"/>
        </a:xfrm>
      </p:grpSpPr>
      <p:pic>
        <p:nvPicPr>
          <p:cNvPr id="137" name="Google Shape;137;p24"/>
          <p:cNvPicPr preferRelativeResize="0"/>
          <p:nvPr/>
        </p:nvPicPr>
        <p:blipFill>
          <a:blip r:embed="rId2">
            <a:alphaModFix/>
          </a:blip>
          <a:stretch>
            <a:fillRect/>
          </a:stretch>
        </p:blipFill>
        <p:spPr>
          <a:xfrm>
            <a:off x="0" y="-1"/>
            <a:ext cx="9144003" cy="5143501"/>
          </a:xfrm>
          <a:prstGeom prst="rect">
            <a:avLst/>
          </a:prstGeom>
          <a:noFill/>
          <a:ln>
            <a:noFill/>
          </a:ln>
        </p:spPr>
      </p:pic>
      <p:sp>
        <p:nvSpPr>
          <p:cNvPr id="138" name="Google Shape;138;p24"/>
          <p:cNvSpPr txBox="1">
            <a:spLocks noGrp="1"/>
          </p:cNvSpPr>
          <p:nvPr>
            <p:ph type="title"/>
          </p:nvPr>
        </p:nvSpPr>
        <p:spPr>
          <a:xfrm>
            <a:off x="720000" y="4638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600"/>
              <a:buFont typeface="Fredoka One"/>
              <a:buNone/>
              <a:defRPr/>
            </a:lvl1pPr>
            <a:lvl2pPr lvl="1"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20_1">
    <p:spTree>
      <p:nvGrpSpPr>
        <p:cNvPr id="1" name="Shape 139"/>
        <p:cNvGrpSpPr/>
        <p:nvPr/>
      </p:nvGrpSpPr>
      <p:grpSpPr>
        <a:xfrm>
          <a:off x="0" y="0"/>
          <a:ext cx="0" cy="0"/>
          <a:chOff x="0" y="0"/>
          <a:chExt cx="0" cy="0"/>
        </a:xfrm>
      </p:grpSpPr>
      <p:pic>
        <p:nvPicPr>
          <p:cNvPr id="140" name="Google Shape;140;p25"/>
          <p:cNvPicPr preferRelativeResize="0"/>
          <p:nvPr/>
        </p:nvPicPr>
        <p:blipFill rotWithShape="1">
          <a:blip r:embed="rId2">
            <a:alphaModFix/>
          </a:blip>
          <a:srcRect l="76414"/>
          <a:stretch/>
        </p:blipFill>
        <p:spPr>
          <a:xfrm>
            <a:off x="6987326" y="0"/>
            <a:ext cx="2156677" cy="5143499"/>
          </a:xfrm>
          <a:prstGeom prst="rect">
            <a:avLst/>
          </a:prstGeom>
          <a:noFill/>
          <a:ln>
            <a:noFill/>
          </a:ln>
        </p:spPr>
      </p:pic>
      <p:sp>
        <p:nvSpPr>
          <p:cNvPr id="141" name="Google Shape;141;p25"/>
          <p:cNvSpPr txBox="1">
            <a:spLocks noGrp="1"/>
          </p:cNvSpPr>
          <p:nvPr>
            <p:ph type="title"/>
          </p:nvPr>
        </p:nvSpPr>
        <p:spPr>
          <a:xfrm>
            <a:off x="720000" y="4638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600"/>
              <a:buFont typeface="Fredoka One"/>
              <a:buNone/>
              <a:defRPr/>
            </a:lvl1pPr>
            <a:lvl2pPr lvl="1"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12_3">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a:off x="717825" y="1346390"/>
            <a:ext cx="3849600" cy="9729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5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44" name="Google Shape;144;p26"/>
          <p:cNvSpPr txBox="1">
            <a:spLocks noGrp="1"/>
          </p:cNvSpPr>
          <p:nvPr>
            <p:ph type="subTitle" idx="1"/>
          </p:nvPr>
        </p:nvSpPr>
        <p:spPr>
          <a:xfrm>
            <a:off x="717825" y="2441243"/>
            <a:ext cx="3849600" cy="101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 name="Google Shape;145;p26"/>
          <p:cNvSpPr txBox="1"/>
          <p:nvPr/>
        </p:nvSpPr>
        <p:spPr>
          <a:xfrm>
            <a:off x="717825" y="3530904"/>
            <a:ext cx="3382200" cy="65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Lato"/>
                <a:ea typeface="Lato"/>
                <a:cs typeface="Lato"/>
                <a:sym typeface="Lato"/>
              </a:rPr>
              <a:t>CREDITS: This presentation template was created by </a:t>
            </a:r>
            <a:r>
              <a:rPr lang="en" sz="1200" b="1">
                <a:solidFill>
                  <a:schemeClr val="lt1"/>
                </a:solidFill>
                <a:uFill>
                  <a:noFill/>
                </a:uFill>
                <a:latin typeface="Lato"/>
                <a:ea typeface="Lato"/>
                <a:cs typeface="Lato"/>
                <a:sym typeface="Lato"/>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a:solidFill>
                  <a:schemeClr val="lt1"/>
                </a:solidFill>
                <a:latin typeface="Lato"/>
                <a:ea typeface="Lato"/>
                <a:cs typeface="Lato"/>
                <a:sym typeface="Lato"/>
              </a:rPr>
              <a:t>, including icons by </a:t>
            </a:r>
            <a:r>
              <a:rPr lang="en" sz="1200" b="1">
                <a:solidFill>
                  <a:schemeClr val="lt1"/>
                </a:solidFill>
                <a:uFill>
                  <a:noFill/>
                </a:uFill>
                <a:latin typeface="Lato"/>
                <a:ea typeface="Lato"/>
                <a:cs typeface="Lato"/>
                <a:sym typeface="Lato"/>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b="1">
                <a:solidFill>
                  <a:schemeClr val="lt1"/>
                </a:solidFill>
                <a:latin typeface="Lato"/>
                <a:ea typeface="Lato"/>
                <a:cs typeface="Lato"/>
                <a:sym typeface="Lato"/>
              </a:rPr>
              <a:t> </a:t>
            </a:r>
            <a:r>
              <a:rPr lang="en" sz="1200">
                <a:solidFill>
                  <a:schemeClr val="lt1"/>
                </a:solidFill>
                <a:latin typeface="Lato"/>
                <a:ea typeface="Lato"/>
                <a:cs typeface="Lato"/>
                <a:sym typeface="Lato"/>
              </a:rPr>
              <a:t>and infographics &amp; images by </a:t>
            </a:r>
            <a:r>
              <a:rPr lang="en" sz="1200" b="1">
                <a:solidFill>
                  <a:schemeClr val="lt1"/>
                </a:solidFill>
                <a:uFill>
                  <a:noFill/>
                </a:uFill>
                <a:latin typeface="Lato"/>
                <a:ea typeface="Lato"/>
                <a:cs typeface="Lato"/>
                <a:sym typeface="Lato"/>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200">
              <a:solidFill>
                <a:schemeClr val="lt1"/>
              </a:solidFill>
              <a:latin typeface="Lato"/>
              <a:ea typeface="Lato"/>
              <a:cs typeface="Lato"/>
              <a:sym typeface="Lato"/>
            </a:endParaRPr>
          </a:p>
        </p:txBody>
      </p:sp>
      <p:pic>
        <p:nvPicPr>
          <p:cNvPr id="146" name="Google Shape;146;p26"/>
          <p:cNvPicPr preferRelativeResize="0"/>
          <p:nvPr/>
        </p:nvPicPr>
        <p:blipFill rotWithShape="1">
          <a:blip r:embed="rId5">
            <a:alphaModFix/>
          </a:blip>
          <a:srcRect l="49949"/>
          <a:stretch/>
        </p:blipFill>
        <p:spPr>
          <a:xfrm>
            <a:off x="4567424" y="0"/>
            <a:ext cx="4576573" cy="514349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147"/>
        <p:cNvGrpSpPr/>
        <p:nvPr/>
      </p:nvGrpSpPr>
      <p:grpSpPr>
        <a:xfrm>
          <a:off x="0" y="0"/>
          <a:ext cx="0" cy="0"/>
          <a:chOff x="0" y="0"/>
          <a:chExt cx="0" cy="0"/>
        </a:xfrm>
      </p:grpSpPr>
      <p:pic>
        <p:nvPicPr>
          <p:cNvPr id="148" name="Google Shape;148;p27"/>
          <p:cNvPicPr preferRelativeResize="0"/>
          <p:nvPr/>
        </p:nvPicPr>
        <p:blipFill rotWithShape="1">
          <a:blip r:embed="rId2">
            <a:alphaModFix/>
          </a:blip>
          <a:srcRect t="36366" r="60971"/>
          <a:stretch/>
        </p:blipFill>
        <p:spPr>
          <a:xfrm>
            <a:off x="0" y="1870550"/>
            <a:ext cx="3568748" cy="32729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25">
    <p:bg>
      <p:bgPr>
        <a:solidFill>
          <a:schemeClr val="accent1"/>
        </a:solidFill>
        <a:effectLst/>
      </p:bgPr>
    </p:bg>
    <p:spTree>
      <p:nvGrpSpPr>
        <p:cNvPr id="1" name="Shape 149"/>
        <p:cNvGrpSpPr/>
        <p:nvPr/>
      </p:nvGrpSpPr>
      <p:grpSpPr>
        <a:xfrm>
          <a:off x="0" y="0"/>
          <a:ext cx="0" cy="0"/>
          <a:chOff x="0" y="0"/>
          <a:chExt cx="0" cy="0"/>
        </a:xfrm>
      </p:grpSpPr>
      <p:pic>
        <p:nvPicPr>
          <p:cNvPr id="150" name="Google Shape;150;p28"/>
          <p:cNvPicPr preferRelativeResize="0"/>
          <p:nvPr/>
        </p:nvPicPr>
        <p:blipFill>
          <a:blip r:embed="rId2">
            <a:alphaModFix/>
          </a:blip>
          <a:stretch>
            <a:fillRect/>
          </a:stretch>
        </p:blipFill>
        <p:spPr>
          <a:xfrm>
            <a:off x="0" y="10"/>
            <a:ext cx="9144003" cy="514349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0000" y="4638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600"/>
              <a:buFont typeface="Fredoka One"/>
              <a:buNone/>
              <a:defRPr/>
            </a:lvl1pPr>
            <a:lvl2pPr lvl="1" algn="ctr" rtl="0">
              <a:spcBef>
                <a:spcPts val="0"/>
              </a:spcBef>
              <a:spcAft>
                <a:spcPts val="0"/>
              </a:spcAft>
              <a:buSzPts val="2600"/>
              <a:buFont typeface="Fredoka One"/>
              <a:buNone/>
              <a:defRPr>
                <a:latin typeface="Fredoka One"/>
                <a:ea typeface="Fredoka One"/>
                <a:cs typeface="Fredoka One"/>
                <a:sym typeface="Fredoka One"/>
              </a:defRPr>
            </a:lvl2pPr>
            <a:lvl3pPr lvl="2" algn="ctr" rtl="0">
              <a:spcBef>
                <a:spcPts val="0"/>
              </a:spcBef>
              <a:spcAft>
                <a:spcPts val="0"/>
              </a:spcAft>
              <a:buSzPts val="2600"/>
              <a:buFont typeface="Fredoka One"/>
              <a:buNone/>
              <a:defRPr>
                <a:latin typeface="Fredoka One"/>
                <a:ea typeface="Fredoka One"/>
                <a:cs typeface="Fredoka One"/>
                <a:sym typeface="Fredoka One"/>
              </a:defRPr>
            </a:lvl3pPr>
            <a:lvl4pPr lvl="3" algn="ctr" rtl="0">
              <a:spcBef>
                <a:spcPts val="0"/>
              </a:spcBef>
              <a:spcAft>
                <a:spcPts val="0"/>
              </a:spcAft>
              <a:buSzPts val="2600"/>
              <a:buFont typeface="Fredoka One"/>
              <a:buNone/>
              <a:defRPr>
                <a:latin typeface="Fredoka One"/>
                <a:ea typeface="Fredoka One"/>
                <a:cs typeface="Fredoka One"/>
                <a:sym typeface="Fredoka One"/>
              </a:defRPr>
            </a:lvl4pPr>
            <a:lvl5pPr lvl="4" algn="ctr" rtl="0">
              <a:spcBef>
                <a:spcPts val="0"/>
              </a:spcBef>
              <a:spcAft>
                <a:spcPts val="0"/>
              </a:spcAft>
              <a:buSzPts val="2600"/>
              <a:buFont typeface="Fredoka One"/>
              <a:buNone/>
              <a:defRPr>
                <a:latin typeface="Fredoka One"/>
                <a:ea typeface="Fredoka One"/>
                <a:cs typeface="Fredoka One"/>
                <a:sym typeface="Fredoka One"/>
              </a:defRPr>
            </a:lvl5pPr>
            <a:lvl6pPr lvl="5" algn="ctr" rtl="0">
              <a:spcBef>
                <a:spcPts val="0"/>
              </a:spcBef>
              <a:spcAft>
                <a:spcPts val="0"/>
              </a:spcAft>
              <a:buSzPts val="2600"/>
              <a:buFont typeface="Fredoka One"/>
              <a:buNone/>
              <a:defRPr>
                <a:latin typeface="Fredoka One"/>
                <a:ea typeface="Fredoka One"/>
                <a:cs typeface="Fredoka One"/>
                <a:sym typeface="Fredoka One"/>
              </a:defRPr>
            </a:lvl6pPr>
            <a:lvl7pPr lvl="6" algn="ctr" rtl="0">
              <a:spcBef>
                <a:spcPts val="0"/>
              </a:spcBef>
              <a:spcAft>
                <a:spcPts val="0"/>
              </a:spcAft>
              <a:buSzPts val="2600"/>
              <a:buFont typeface="Fredoka One"/>
              <a:buNone/>
              <a:defRPr>
                <a:latin typeface="Fredoka One"/>
                <a:ea typeface="Fredoka One"/>
                <a:cs typeface="Fredoka One"/>
                <a:sym typeface="Fredoka One"/>
              </a:defRPr>
            </a:lvl7pPr>
            <a:lvl8pPr lvl="7" algn="ctr" rtl="0">
              <a:spcBef>
                <a:spcPts val="0"/>
              </a:spcBef>
              <a:spcAft>
                <a:spcPts val="0"/>
              </a:spcAft>
              <a:buSzPts val="2600"/>
              <a:buFont typeface="Fredoka One"/>
              <a:buNone/>
              <a:defRPr>
                <a:latin typeface="Fredoka One"/>
                <a:ea typeface="Fredoka One"/>
                <a:cs typeface="Fredoka One"/>
                <a:sym typeface="Fredoka One"/>
              </a:defRPr>
            </a:lvl8pPr>
            <a:lvl9pPr lvl="8" algn="ctr" rtl="0">
              <a:spcBef>
                <a:spcPts val="0"/>
              </a:spcBef>
              <a:spcAft>
                <a:spcPts val="0"/>
              </a:spcAft>
              <a:buSzPts val="2600"/>
              <a:buFont typeface="Fredoka One"/>
              <a:buNone/>
              <a:defRPr>
                <a:latin typeface="Fredoka One"/>
                <a:ea typeface="Fredoka One"/>
                <a:cs typeface="Fredoka One"/>
                <a:sym typeface="Fredoka One"/>
              </a:defRPr>
            </a:lvl9pPr>
          </a:lstStyle>
          <a:p>
            <a:endParaRPr/>
          </a:p>
        </p:txBody>
      </p:sp>
      <p:sp>
        <p:nvSpPr>
          <p:cNvPr id="19" name="Google Shape;19;p4"/>
          <p:cNvSpPr txBox="1">
            <a:spLocks noGrp="1"/>
          </p:cNvSpPr>
          <p:nvPr>
            <p:ph type="body" idx="1"/>
          </p:nvPr>
        </p:nvSpPr>
        <p:spPr>
          <a:xfrm>
            <a:off x="720000" y="1401575"/>
            <a:ext cx="2788200" cy="3207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Font typeface="Roboto Condensed Light"/>
              <a:buChar char="○"/>
              <a:defRPr/>
            </a:lvl2pPr>
            <a:lvl3pPr marL="1371600" lvl="2" indent="-317500" rtl="0">
              <a:lnSpc>
                <a:spcPct val="100000"/>
              </a:lnSpc>
              <a:spcBef>
                <a:spcPts val="0"/>
              </a:spcBef>
              <a:spcAft>
                <a:spcPts val="0"/>
              </a:spcAft>
              <a:buSzPts val="1400"/>
              <a:buFont typeface="Roboto Condensed Light"/>
              <a:buChar char="■"/>
              <a:defRPr/>
            </a:lvl3pPr>
            <a:lvl4pPr marL="1828800" lvl="3" indent="-317500" rtl="0">
              <a:lnSpc>
                <a:spcPct val="100000"/>
              </a:lnSpc>
              <a:spcBef>
                <a:spcPts val="0"/>
              </a:spcBef>
              <a:spcAft>
                <a:spcPts val="0"/>
              </a:spcAft>
              <a:buSzPts val="1400"/>
              <a:buFont typeface="Roboto Condensed Light"/>
              <a:buChar char="●"/>
              <a:defRPr/>
            </a:lvl4pPr>
            <a:lvl5pPr marL="2286000" lvl="4" indent="-317500" rtl="0">
              <a:lnSpc>
                <a:spcPct val="100000"/>
              </a:lnSpc>
              <a:spcBef>
                <a:spcPts val="0"/>
              </a:spcBef>
              <a:spcAft>
                <a:spcPts val="0"/>
              </a:spcAft>
              <a:buSzPts val="1400"/>
              <a:buFont typeface="Roboto Condensed Light"/>
              <a:buChar char="○"/>
              <a:defRPr/>
            </a:lvl5pPr>
            <a:lvl6pPr marL="2743200" lvl="5" indent="-317500" rtl="0">
              <a:lnSpc>
                <a:spcPct val="100000"/>
              </a:lnSpc>
              <a:spcBef>
                <a:spcPts val="0"/>
              </a:spcBef>
              <a:spcAft>
                <a:spcPts val="0"/>
              </a:spcAft>
              <a:buSzPts val="1400"/>
              <a:buFont typeface="Roboto Condensed Light"/>
              <a:buChar char="■"/>
              <a:defRPr/>
            </a:lvl6pPr>
            <a:lvl7pPr marL="3200400" lvl="6" indent="-317500" rtl="0">
              <a:lnSpc>
                <a:spcPct val="100000"/>
              </a:lnSpc>
              <a:spcBef>
                <a:spcPts val="0"/>
              </a:spcBef>
              <a:spcAft>
                <a:spcPts val="0"/>
              </a:spcAft>
              <a:buSzPts val="1400"/>
              <a:buFont typeface="Roboto Condensed Light"/>
              <a:buChar char="●"/>
              <a:defRPr/>
            </a:lvl7pPr>
            <a:lvl8pPr marL="3657600" lvl="7" indent="-317500" rtl="0">
              <a:lnSpc>
                <a:spcPct val="100000"/>
              </a:lnSpc>
              <a:spcBef>
                <a:spcPts val="0"/>
              </a:spcBef>
              <a:spcAft>
                <a:spcPts val="0"/>
              </a:spcAft>
              <a:buSzPts val="1400"/>
              <a:buFont typeface="Roboto Condensed Light"/>
              <a:buChar char="○"/>
              <a:defRPr/>
            </a:lvl8pPr>
            <a:lvl9pPr marL="4114800" lvl="8" indent="-317500" rtl="0">
              <a:lnSpc>
                <a:spcPct val="100000"/>
              </a:lnSpc>
              <a:spcBef>
                <a:spcPts val="0"/>
              </a:spcBef>
              <a:spcAft>
                <a:spcPts val="0"/>
              </a:spcAft>
              <a:buSzPts val="1400"/>
              <a:buFont typeface="Roboto Condensed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pic>
        <p:nvPicPr>
          <p:cNvPr id="21" name="Google Shape;21;p5"/>
          <p:cNvPicPr preferRelativeResize="0"/>
          <p:nvPr/>
        </p:nvPicPr>
        <p:blipFill rotWithShape="1">
          <a:blip r:embed="rId2">
            <a:alphaModFix/>
          </a:blip>
          <a:srcRect l="82300"/>
          <a:stretch/>
        </p:blipFill>
        <p:spPr>
          <a:xfrm>
            <a:off x="7525527" y="0"/>
            <a:ext cx="1618473" cy="5143499"/>
          </a:xfrm>
          <a:prstGeom prst="rect">
            <a:avLst/>
          </a:prstGeom>
          <a:noFill/>
          <a:ln>
            <a:noFill/>
          </a:ln>
        </p:spPr>
      </p:pic>
      <p:sp>
        <p:nvSpPr>
          <p:cNvPr id="22" name="Google Shape;22;p5"/>
          <p:cNvSpPr txBox="1">
            <a:spLocks noGrp="1"/>
          </p:cNvSpPr>
          <p:nvPr>
            <p:ph type="title"/>
          </p:nvPr>
        </p:nvSpPr>
        <p:spPr>
          <a:xfrm>
            <a:off x="720000" y="463800"/>
            <a:ext cx="77016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600"/>
              <a:buFont typeface="Fredoka One"/>
              <a:buNone/>
              <a:defRPr/>
            </a:lvl1pPr>
            <a:lvl2pPr lvl="1"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a:endParaRPr/>
          </a:p>
        </p:txBody>
      </p:sp>
      <p:sp>
        <p:nvSpPr>
          <p:cNvPr id="23" name="Google Shape;23;p5"/>
          <p:cNvSpPr txBox="1">
            <a:spLocks noGrp="1"/>
          </p:cNvSpPr>
          <p:nvPr>
            <p:ph type="body" idx="1"/>
          </p:nvPr>
        </p:nvSpPr>
        <p:spPr>
          <a:xfrm>
            <a:off x="720000" y="1250800"/>
            <a:ext cx="7701600" cy="1931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Font typeface="Roboto Condensed Light"/>
              <a:buChar char="○"/>
              <a:defRPr/>
            </a:lvl2pPr>
            <a:lvl3pPr marL="1371600" lvl="2" indent="-317500" rtl="0">
              <a:lnSpc>
                <a:spcPct val="100000"/>
              </a:lnSpc>
              <a:spcBef>
                <a:spcPts val="0"/>
              </a:spcBef>
              <a:spcAft>
                <a:spcPts val="0"/>
              </a:spcAft>
              <a:buSzPts val="1400"/>
              <a:buFont typeface="Roboto Condensed Light"/>
              <a:buChar char="■"/>
              <a:defRPr/>
            </a:lvl3pPr>
            <a:lvl4pPr marL="1828800" lvl="3" indent="-317500" rtl="0">
              <a:lnSpc>
                <a:spcPct val="100000"/>
              </a:lnSpc>
              <a:spcBef>
                <a:spcPts val="0"/>
              </a:spcBef>
              <a:spcAft>
                <a:spcPts val="0"/>
              </a:spcAft>
              <a:buSzPts val="1400"/>
              <a:buFont typeface="Roboto Condensed Light"/>
              <a:buChar char="●"/>
              <a:defRPr/>
            </a:lvl4pPr>
            <a:lvl5pPr marL="2286000" lvl="4" indent="-317500" rtl="0">
              <a:lnSpc>
                <a:spcPct val="100000"/>
              </a:lnSpc>
              <a:spcBef>
                <a:spcPts val="0"/>
              </a:spcBef>
              <a:spcAft>
                <a:spcPts val="0"/>
              </a:spcAft>
              <a:buSzPts val="1400"/>
              <a:buFont typeface="Roboto Condensed Light"/>
              <a:buChar char="○"/>
              <a:defRPr/>
            </a:lvl5pPr>
            <a:lvl6pPr marL="2743200" lvl="5" indent="-317500" rtl="0">
              <a:lnSpc>
                <a:spcPct val="100000"/>
              </a:lnSpc>
              <a:spcBef>
                <a:spcPts val="0"/>
              </a:spcBef>
              <a:spcAft>
                <a:spcPts val="0"/>
              </a:spcAft>
              <a:buSzPts val="1400"/>
              <a:buFont typeface="Roboto Condensed Light"/>
              <a:buChar char="■"/>
              <a:defRPr/>
            </a:lvl6pPr>
            <a:lvl7pPr marL="3200400" lvl="6" indent="-317500" rtl="0">
              <a:lnSpc>
                <a:spcPct val="100000"/>
              </a:lnSpc>
              <a:spcBef>
                <a:spcPts val="0"/>
              </a:spcBef>
              <a:spcAft>
                <a:spcPts val="0"/>
              </a:spcAft>
              <a:buSzPts val="1400"/>
              <a:buFont typeface="Roboto Condensed Light"/>
              <a:buChar char="●"/>
              <a:defRPr/>
            </a:lvl7pPr>
            <a:lvl8pPr marL="3657600" lvl="7" indent="-317500" rtl="0">
              <a:lnSpc>
                <a:spcPct val="100000"/>
              </a:lnSpc>
              <a:spcBef>
                <a:spcPts val="0"/>
              </a:spcBef>
              <a:spcAft>
                <a:spcPts val="0"/>
              </a:spcAft>
              <a:buSzPts val="1400"/>
              <a:buFont typeface="Roboto Condensed Light"/>
              <a:buChar char="○"/>
              <a:defRPr/>
            </a:lvl8pPr>
            <a:lvl9pPr marL="4114800" lvl="8" indent="-317500" rtl="0">
              <a:lnSpc>
                <a:spcPct val="100000"/>
              </a:lnSpc>
              <a:spcBef>
                <a:spcPts val="0"/>
              </a:spcBef>
              <a:spcAft>
                <a:spcPts val="0"/>
              </a:spcAft>
              <a:buSzPts val="1400"/>
              <a:buFont typeface="Roboto Condensed Light"/>
              <a:buChar char="■"/>
              <a:defRPr/>
            </a:lvl9pPr>
          </a:lstStyle>
          <a:p>
            <a:endParaRPr/>
          </a:p>
        </p:txBody>
      </p:sp>
      <p:sp>
        <p:nvSpPr>
          <p:cNvPr id="24" name="Google Shape;24;p5"/>
          <p:cNvSpPr txBox="1">
            <a:spLocks noGrp="1"/>
          </p:cNvSpPr>
          <p:nvPr>
            <p:ph type="title" idx="2"/>
          </p:nvPr>
        </p:nvSpPr>
        <p:spPr>
          <a:xfrm>
            <a:off x="721200" y="3410212"/>
            <a:ext cx="77016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600"/>
              <a:buFont typeface="Fredoka One"/>
              <a:buNone/>
              <a:defRPr/>
            </a:lvl1pPr>
            <a:lvl2pPr lvl="1"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a:endParaRPr/>
          </a:p>
        </p:txBody>
      </p:sp>
      <p:sp>
        <p:nvSpPr>
          <p:cNvPr id="25" name="Google Shape;25;p5"/>
          <p:cNvSpPr txBox="1">
            <a:spLocks noGrp="1"/>
          </p:cNvSpPr>
          <p:nvPr>
            <p:ph type="body" idx="3"/>
          </p:nvPr>
        </p:nvSpPr>
        <p:spPr>
          <a:xfrm>
            <a:off x="721200" y="4197212"/>
            <a:ext cx="7701600" cy="421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00000"/>
              </a:lnSpc>
              <a:spcBef>
                <a:spcPts val="1000"/>
              </a:spcBef>
              <a:spcAft>
                <a:spcPts val="0"/>
              </a:spcAft>
              <a:buSzPts val="1400"/>
              <a:buFont typeface="Roboto Condensed Light"/>
              <a:buChar char="○"/>
              <a:defRPr/>
            </a:lvl2pPr>
            <a:lvl3pPr marL="1371600" lvl="2" indent="-317500" rtl="0">
              <a:lnSpc>
                <a:spcPct val="100000"/>
              </a:lnSpc>
              <a:spcBef>
                <a:spcPts val="0"/>
              </a:spcBef>
              <a:spcAft>
                <a:spcPts val="0"/>
              </a:spcAft>
              <a:buSzPts val="1400"/>
              <a:buFont typeface="Roboto Condensed Light"/>
              <a:buChar char="■"/>
              <a:defRPr/>
            </a:lvl3pPr>
            <a:lvl4pPr marL="1828800" lvl="3" indent="-317500" rtl="0">
              <a:lnSpc>
                <a:spcPct val="100000"/>
              </a:lnSpc>
              <a:spcBef>
                <a:spcPts val="0"/>
              </a:spcBef>
              <a:spcAft>
                <a:spcPts val="0"/>
              </a:spcAft>
              <a:buSzPts val="1400"/>
              <a:buFont typeface="Roboto Condensed Light"/>
              <a:buChar char="●"/>
              <a:defRPr/>
            </a:lvl4pPr>
            <a:lvl5pPr marL="2286000" lvl="4" indent="-317500" rtl="0">
              <a:lnSpc>
                <a:spcPct val="100000"/>
              </a:lnSpc>
              <a:spcBef>
                <a:spcPts val="0"/>
              </a:spcBef>
              <a:spcAft>
                <a:spcPts val="0"/>
              </a:spcAft>
              <a:buSzPts val="1400"/>
              <a:buFont typeface="Roboto Condensed Light"/>
              <a:buChar char="○"/>
              <a:defRPr/>
            </a:lvl5pPr>
            <a:lvl6pPr marL="2743200" lvl="5" indent="-317500" rtl="0">
              <a:lnSpc>
                <a:spcPct val="100000"/>
              </a:lnSpc>
              <a:spcBef>
                <a:spcPts val="0"/>
              </a:spcBef>
              <a:spcAft>
                <a:spcPts val="0"/>
              </a:spcAft>
              <a:buSzPts val="1400"/>
              <a:buFont typeface="Roboto Condensed Light"/>
              <a:buChar char="■"/>
              <a:defRPr/>
            </a:lvl6pPr>
            <a:lvl7pPr marL="3200400" lvl="6" indent="-317500" rtl="0">
              <a:lnSpc>
                <a:spcPct val="100000"/>
              </a:lnSpc>
              <a:spcBef>
                <a:spcPts val="0"/>
              </a:spcBef>
              <a:spcAft>
                <a:spcPts val="0"/>
              </a:spcAft>
              <a:buSzPts val="1400"/>
              <a:buFont typeface="Roboto Condensed Light"/>
              <a:buChar char="●"/>
              <a:defRPr/>
            </a:lvl7pPr>
            <a:lvl8pPr marL="3657600" lvl="7" indent="-317500" rtl="0">
              <a:lnSpc>
                <a:spcPct val="100000"/>
              </a:lnSpc>
              <a:spcBef>
                <a:spcPts val="0"/>
              </a:spcBef>
              <a:spcAft>
                <a:spcPts val="0"/>
              </a:spcAft>
              <a:buSzPts val="1400"/>
              <a:buFont typeface="Roboto Condensed Light"/>
              <a:buChar char="○"/>
              <a:defRPr/>
            </a:lvl8pPr>
            <a:lvl9pPr marL="4114800" lvl="8" indent="-317500" rtl="0">
              <a:lnSpc>
                <a:spcPct val="100000"/>
              </a:lnSpc>
              <a:spcBef>
                <a:spcPts val="0"/>
              </a:spcBef>
              <a:spcAft>
                <a:spcPts val="0"/>
              </a:spcAft>
              <a:buSzPts val="1400"/>
              <a:buFont typeface="Roboto Condensed Ligh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3" cy="5143501"/>
          </a:xfrm>
          <a:prstGeom prst="rect">
            <a:avLst/>
          </a:prstGeom>
          <a:noFill/>
          <a:ln>
            <a:noFill/>
          </a:ln>
        </p:spPr>
      </p:pic>
      <p:sp>
        <p:nvSpPr>
          <p:cNvPr id="28" name="Google Shape;28;p6"/>
          <p:cNvSpPr txBox="1">
            <a:spLocks noGrp="1"/>
          </p:cNvSpPr>
          <p:nvPr>
            <p:ph type="title"/>
          </p:nvPr>
        </p:nvSpPr>
        <p:spPr>
          <a:xfrm>
            <a:off x="720000" y="4638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600"/>
              <a:buFont typeface="Fredoka One"/>
              <a:buNone/>
              <a:defRPr/>
            </a:lvl1pPr>
            <a:lvl2pPr lvl="1"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2600"/>
              <a:buFont typeface="Fredoka One"/>
              <a:buNone/>
              <a:defRPr>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a:off x="0" y="0"/>
            <a:ext cx="9144003" cy="5143484"/>
          </a:xfrm>
          <a:prstGeom prst="rect">
            <a:avLst/>
          </a:prstGeom>
          <a:noFill/>
          <a:ln>
            <a:noFill/>
          </a:ln>
        </p:spPr>
      </p:pic>
      <p:sp>
        <p:nvSpPr>
          <p:cNvPr id="31" name="Google Shape;31;p7"/>
          <p:cNvSpPr txBox="1">
            <a:spLocks noGrp="1"/>
          </p:cNvSpPr>
          <p:nvPr>
            <p:ph type="subTitle" idx="1"/>
          </p:nvPr>
        </p:nvSpPr>
        <p:spPr>
          <a:xfrm>
            <a:off x="1200675" y="2398589"/>
            <a:ext cx="2790600" cy="105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 name="Google Shape;32;p7"/>
          <p:cNvSpPr txBox="1">
            <a:spLocks noGrp="1"/>
          </p:cNvSpPr>
          <p:nvPr>
            <p:ph type="title"/>
          </p:nvPr>
        </p:nvSpPr>
        <p:spPr>
          <a:xfrm>
            <a:off x="1200675" y="1670017"/>
            <a:ext cx="2790600" cy="595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a:lvl1pPr>
            <a:lvl2pPr lvl="1" rtl="0">
              <a:spcBef>
                <a:spcPts val="0"/>
              </a:spcBef>
              <a:spcAft>
                <a:spcPts val="0"/>
              </a:spcAft>
              <a:buSzPts val="2600"/>
              <a:buFont typeface="Palanquin Dark"/>
              <a:buNone/>
              <a:defRPr>
                <a:latin typeface="Palanquin Dark"/>
                <a:ea typeface="Palanquin Dark"/>
                <a:cs typeface="Palanquin Dark"/>
                <a:sym typeface="Palanquin Dark"/>
              </a:defRPr>
            </a:lvl2pPr>
            <a:lvl3pPr lvl="2" rtl="0">
              <a:spcBef>
                <a:spcPts val="0"/>
              </a:spcBef>
              <a:spcAft>
                <a:spcPts val="0"/>
              </a:spcAft>
              <a:buSzPts val="2600"/>
              <a:buFont typeface="Palanquin Dark"/>
              <a:buNone/>
              <a:defRPr>
                <a:latin typeface="Palanquin Dark"/>
                <a:ea typeface="Palanquin Dark"/>
                <a:cs typeface="Palanquin Dark"/>
                <a:sym typeface="Palanquin Dark"/>
              </a:defRPr>
            </a:lvl3pPr>
            <a:lvl4pPr lvl="3" rtl="0">
              <a:spcBef>
                <a:spcPts val="0"/>
              </a:spcBef>
              <a:spcAft>
                <a:spcPts val="0"/>
              </a:spcAft>
              <a:buSzPts val="2600"/>
              <a:buFont typeface="Palanquin Dark"/>
              <a:buNone/>
              <a:defRPr>
                <a:latin typeface="Palanquin Dark"/>
                <a:ea typeface="Palanquin Dark"/>
                <a:cs typeface="Palanquin Dark"/>
                <a:sym typeface="Palanquin Dark"/>
              </a:defRPr>
            </a:lvl4pPr>
            <a:lvl5pPr lvl="4" rtl="0">
              <a:spcBef>
                <a:spcPts val="0"/>
              </a:spcBef>
              <a:spcAft>
                <a:spcPts val="0"/>
              </a:spcAft>
              <a:buSzPts val="2600"/>
              <a:buFont typeface="Palanquin Dark"/>
              <a:buNone/>
              <a:defRPr>
                <a:latin typeface="Palanquin Dark"/>
                <a:ea typeface="Palanquin Dark"/>
                <a:cs typeface="Palanquin Dark"/>
                <a:sym typeface="Palanquin Dark"/>
              </a:defRPr>
            </a:lvl5pPr>
            <a:lvl6pPr lvl="5" rtl="0">
              <a:spcBef>
                <a:spcPts val="0"/>
              </a:spcBef>
              <a:spcAft>
                <a:spcPts val="0"/>
              </a:spcAft>
              <a:buSzPts val="2600"/>
              <a:buFont typeface="Palanquin Dark"/>
              <a:buNone/>
              <a:defRPr>
                <a:latin typeface="Palanquin Dark"/>
                <a:ea typeface="Palanquin Dark"/>
                <a:cs typeface="Palanquin Dark"/>
                <a:sym typeface="Palanquin Dark"/>
              </a:defRPr>
            </a:lvl6pPr>
            <a:lvl7pPr lvl="6" rtl="0">
              <a:spcBef>
                <a:spcPts val="0"/>
              </a:spcBef>
              <a:spcAft>
                <a:spcPts val="0"/>
              </a:spcAft>
              <a:buSzPts val="2600"/>
              <a:buFont typeface="Palanquin Dark"/>
              <a:buNone/>
              <a:defRPr>
                <a:latin typeface="Palanquin Dark"/>
                <a:ea typeface="Palanquin Dark"/>
                <a:cs typeface="Palanquin Dark"/>
                <a:sym typeface="Palanquin Dark"/>
              </a:defRPr>
            </a:lvl7pPr>
            <a:lvl8pPr lvl="7" rtl="0">
              <a:spcBef>
                <a:spcPts val="0"/>
              </a:spcBef>
              <a:spcAft>
                <a:spcPts val="0"/>
              </a:spcAft>
              <a:buSzPts val="2600"/>
              <a:buFont typeface="Palanquin Dark"/>
              <a:buNone/>
              <a:defRPr>
                <a:latin typeface="Palanquin Dark"/>
                <a:ea typeface="Palanquin Dark"/>
                <a:cs typeface="Palanquin Dark"/>
                <a:sym typeface="Palanquin Dark"/>
              </a:defRPr>
            </a:lvl8pPr>
            <a:lvl9pPr lvl="8" rtl="0">
              <a:spcBef>
                <a:spcPts val="0"/>
              </a:spcBef>
              <a:spcAft>
                <a:spcPts val="0"/>
              </a:spcAft>
              <a:buSzPts val="2600"/>
              <a:buFont typeface="Palanquin Dark"/>
              <a:buNone/>
              <a:defRPr>
                <a:latin typeface="Palanquin Dark"/>
                <a:ea typeface="Palanquin Dark"/>
                <a:cs typeface="Palanquin Dark"/>
                <a:sym typeface="Palanquin Dark"/>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1714950" y="1460850"/>
            <a:ext cx="5714100" cy="222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6000"/>
              <a:buNone/>
              <a:defRPr sz="6000"/>
            </a:lvl1pPr>
            <a:lvl2pPr lvl="1" rtl="0">
              <a:lnSpc>
                <a:spcPct val="100000"/>
              </a:lnSpc>
              <a:spcBef>
                <a:spcPts val="0"/>
              </a:spcBef>
              <a:spcAft>
                <a:spcPts val="0"/>
              </a:spcAft>
              <a:buSzPts val="2600"/>
              <a:buNone/>
              <a:defRPr/>
            </a:lvl2pPr>
            <a:lvl3pPr lvl="2" rtl="0">
              <a:lnSpc>
                <a:spcPct val="100000"/>
              </a:lnSpc>
              <a:spcBef>
                <a:spcPts val="0"/>
              </a:spcBef>
              <a:spcAft>
                <a:spcPts val="0"/>
              </a:spcAft>
              <a:buSzPts val="2600"/>
              <a:buNone/>
              <a:defRPr/>
            </a:lvl3pPr>
            <a:lvl4pPr lvl="3" rtl="0">
              <a:lnSpc>
                <a:spcPct val="100000"/>
              </a:lnSpc>
              <a:spcBef>
                <a:spcPts val="0"/>
              </a:spcBef>
              <a:spcAft>
                <a:spcPts val="0"/>
              </a:spcAft>
              <a:buSzPts val="2600"/>
              <a:buNone/>
              <a:defRPr/>
            </a:lvl4pPr>
            <a:lvl5pPr lvl="4" rtl="0">
              <a:lnSpc>
                <a:spcPct val="100000"/>
              </a:lnSpc>
              <a:spcBef>
                <a:spcPts val="0"/>
              </a:spcBef>
              <a:spcAft>
                <a:spcPts val="0"/>
              </a:spcAft>
              <a:buSzPts val="2600"/>
              <a:buNone/>
              <a:defRPr/>
            </a:lvl5pPr>
            <a:lvl6pPr lvl="5" rtl="0">
              <a:lnSpc>
                <a:spcPct val="100000"/>
              </a:lnSpc>
              <a:spcBef>
                <a:spcPts val="0"/>
              </a:spcBef>
              <a:spcAft>
                <a:spcPts val="0"/>
              </a:spcAft>
              <a:buSzPts val="2600"/>
              <a:buNone/>
              <a:defRPr/>
            </a:lvl6pPr>
            <a:lvl7pPr lvl="6" rtl="0">
              <a:lnSpc>
                <a:spcPct val="100000"/>
              </a:lnSpc>
              <a:spcBef>
                <a:spcPts val="0"/>
              </a:spcBef>
              <a:spcAft>
                <a:spcPts val="0"/>
              </a:spcAft>
              <a:buSzPts val="2600"/>
              <a:buNone/>
              <a:defRPr/>
            </a:lvl7pPr>
            <a:lvl8pPr lvl="7" rtl="0">
              <a:lnSpc>
                <a:spcPct val="100000"/>
              </a:lnSpc>
              <a:spcBef>
                <a:spcPts val="0"/>
              </a:spcBef>
              <a:spcAft>
                <a:spcPts val="0"/>
              </a:spcAft>
              <a:buSzPts val="2600"/>
              <a:buNone/>
              <a:defRPr/>
            </a:lvl8pPr>
            <a:lvl9pPr lvl="8" rtl="0">
              <a:lnSpc>
                <a:spcPct val="100000"/>
              </a:lnSpc>
              <a:spcBef>
                <a:spcPts val="0"/>
              </a:spcBef>
              <a:spcAft>
                <a:spcPts val="0"/>
              </a:spcAft>
              <a:buSzPts val="2600"/>
              <a:buNone/>
              <a:defRPr/>
            </a:lvl9pPr>
          </a:lstStyle>
          <a:p>
            <a:endParaRPr/>
          </a:p>
        </p:txBody>
      </p:sp>
      <p:pic>
        <p:nvPicPr>
          <p:cNvPr id="35" name="Google Shape;35;p8"/>
          <p:cNvPicPr preferRelativeResize="0"/>
          <p:nvPr/>
        </p:nvPicPr>
        <p:blipFill rotWithShape="1">
          <a:blip r:embed="rId2">
            <a:alphaModFix/>
          </a:blip>
          <a:srcRect l="82300"/>
          <a:stretch/>
        </p:blipFill>
        <p:spPr>
          <a:xfrm flipH="1">
            <a:off x="2" y="0"/>
            <a:ext cx="1618473" cy="51434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2"/>
        </a:solidFill>
        <a:effectLst/>
      </p:bgPr>
    </p:bg>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3" cy="5143501"/>
          </a:xfrm>
          <a:prstGeom prst="rect">
            <a:avLst/>
          </a:prstGeom>
          <a:noFill/>
          <a:ln>
            <a:noFill/>
          </a:ln>
        </p:spPr>
      </p:pic>
      <p:sp>
        <p:nvSpPr>
          <p:cNvPr id="38" name="Google Shape;38;p9"/>
          <p:cNvSpPr txBox="1">
            <a:spLocks noGrp="1"/>
          </p:cNvSpPr>
          <p:nvPr>
            <p:ph type="subTitle" idx="1"/>
          </p:nvPr>
        </p:nvSpPr>
        <p:spPr>
          <a:xfrm>
            <a:off x="2120400" y="2500924"/>
            <a:ext cx="4903200" cy="128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defRPr>
            </a:lvl1pPr>
            <a:lvl2pPr lvl="1" algn="ctr" rtl="0">
              <a:spcBef>
                <a:spcPts val="0"/>
              </a:spcBef>
              <a:spcAft>
                <a:spcPts val="0"/>
              </a:spcAft>
              <a:buNone/>
              <a:defRPr sz="1600">
                <a:solidFill>
                  <a:schemeClr val="dk1"/>
                </a:solidFill>
              </a:defRPr>
            </a:lvl2pPr>
            <a:lvl3pPr lvl="2" algn="ctr" rtl="0">
              <a:spcBef>
                <a:spcPts val="0"/>
              </a:spcBef>
              <a:spcAft>
                <a:spcPts val="0"/>
              </a:spcAft>
              <a:buNone/>
              <a:defRPr sz="1600">
                <a:solidFill>
                  <a:schemeClr val="dk1"/>
                </a:solidFill>
              </a:defRPr>
            </a:lvl3pPr>
            <a:lvl4pPr lvl="3" algn="ctr" rtl="0">
              <a:spcBef>
                <a:spcPts val="0"/>
              </a:spcBef>
              <a:spcAft>
                <a:spcPts val="0"/>
              </a:spcAft>
              <a:buNone/>
              <a:defRPr sz="1600">
                <a:solidFill>
                  <a:schemeClr val="dk1"/>
                </a:solidFill>
              </a:defRPr>
            </a:lvl4pPr>
            <a:lvl5pPr lvl="4" algn="ctr" rtl="0">
              <a:spcBef>
                <a:spcPts val="0"/>
              </a:spcBef>
              <a:spcAft>
                <a:spcPts val="0"/>
              </a:spcAft>
              <a:buNone/>
              <a:defRPr sz="1600">
                <a:solidFill>
                  <a:schemeClr val="dk1"/>
                </a:solidFill>
              </a:defRPr>
            </a:lvl5pPr>
            <a:lvl6pPr lvl="5" algn="ctr" rtl="0">
              <a:spcBef>
                <a:spcPts val="0"/>
              </a:spcBef>
              <a:spcAft>
                <a:spcPts val="0"/>
              </a:spcAft>
              <a:buNone/>
              <a:defRPr sz="1600">
                <a:solidFill>
                  <a:schemeClr val="dk1"/>
                </a:solidFill>
              </a:defRPr>
            </a:lvl6pPr>
            <a:lvl7pPr lvl="6" algn="ctr" rtl="0">
              <a:spcBef>
                <a:spcPts val="0"/>
              </a:spcBef>
              <a:spcAft>
                <a:spcPts val="0"/>
              </a:spcAft>
              <a:buNone/>
              <a:defRPr sz="1600">
                <a:solidFill>
                  <a:schemeClr val="dk1"/>
                </a:solidFill>
              </a:defRPr>
            </a:lvl7pPr>
            <a:lvl8pPr lvl="7" algn="ctr" rtl="0">
              <a:spcBef>
                <a:spcPts val="0"/>
              </a:spcBef>
              <a:spcAft>
                <a:spcPts val="0"/>
              </a:spcAft>
              <a:buNone/>
              <a:defRPr sz="1600">
                <a:solidFill>
                  <a:schemeClr val="dk1"/>
                </a:solidFill>
              </a:defRPr>
            </a:lvl8pPr>
            <a:lvl9pPr lvl="8" algn="ctr" rtl="0">
              <a:spcBef>
                <a:spcPts val="0"/>
              </a:spcBef>
              <a:spcAft>
                <a:spcPts val="0"/>
              </a:spcAft>
              <a:buNone/>
              <a:defRPr sz="1600">
                <a:solidFill>
                  <a:schemeClr val="dk1"/>
                </a:solidFill>
              </a:defRPr>
            </a:lvl9pPr>
          </a:lstStyle>
          <a:p>
            <a:endParaRPr/>
          </a:p>
        </p:txBody>
      </p:sp>
      <p:sp>
        <p:nvSpPr>
          <p:cNvPr id="39" name="Google Shape;39;p9"/>
          <p:cNvSpPr txBox="1">
            <a:spLocks noGrp="1"/>
          </p:cNvSpPr>
          <p:nvPr>
            <p:ph type="title"/>
          </p:nvPr>
        </p:nvSpPr>
        <p:spPr>
          <a:xfrm>
            <a:off x="2120400" y="1365548"/>
            <a:ext cx="4903200" cy="95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8500"/>
              <a:buNone/>
              <a:defRPr sz="5000">
                <a:solidFill>
                  <a:schemeClr val="dk1"/>
                </a:solidFill>
              </a:defRPr>
            </a:lvl1pPr>
            <a:lvl2pPr lvl="1" rtl="0">
              <a:spcBef>
                <a:spcPts val="0"/>
              </a:spcBef>
              <a:spcAft>
                <a:spcPts val="0"/>
              </a:spcAft>
              <a:buClr>
                <a:schemeClr val="dk1"/>
              </a:buClr>
              <a:buSzPts val="2600"/>
              <a:buNone/>
              <a:defRPr>
                <a:solidFill>
                  <a:schemeClr val="dk1"/>
                </a:solidFill>
              </a:defRPr>
            </a:lvl2pPr>
            <a:lvl3pPr lvl="2" rtl="0">
              <a:spcBef>
                <a:spcPts val="0"/>
              </a:spcBef>
              <a:spcAft>
                <a:spcPts val="0"/>
              </a:spcAft>
              <a:buClr>
                <a:schemeClr val="dk1"/>
              </a:buClr>
              <a:buSzPts val="2600"/>
              <a:buNone/>
              <a:defRPr>
                <a:solidFill>
                  <a:schemeClr val="dk1"/>
                </a:solidFill>
              </a:defRPr>
            </a:lvl3pPr>
            <a:lvl4pPr lvl="3" rtl="0">
              <a:spcBef>
                <a:spcPts val="0"/>
              </a:spcBef>
              <a:spcAft>
                <a:spcPts val="0"/>
              </a:spcAft>
              <a:buClr>
                <a:schemeClr val="dk1"/>
              </a:buClr>
              <a:buSzPts val="2600"/>
              <a:buNone/>
              <a:defRPr>
                <a:solidFill>
                  <a:schemeClr val="dk1"/>
                </a:solidFill>
              </a:defRPr>
            </a:lvl4pPr>
            <a:lvl5pPr lvl="4" rtl="0">
              <a:spcBef>
                <a:spcPts val="0"/>
              </a:spcBef>
              <a:spcAft>
                <a:spcPts val="0"/>
              </a:spcAft>
              <a:buClr>
                <a:schemeClr val="dk1"/>
              </a:buClr>
              <a:buSzPts val="2600"/>
              <a:buNone/>
              <a:defRPr>
                <a:solidFill>
                  <a:schemeClr val="dk1"/>
                </a:solidFill>
              </a:defRPr>
            </a:lvl5pPr>
            <a:lvl6pPr lvl="5" rtl="0">
              <a:spcBef>
                <a:spcPts val="0"/>
              </a:spcBef>
              <a:spcAft>
                <a:spcPts val="0"/>
              </a:spcAft>
              <a:buClr>
                <a:schemeClr val="dk1"/>
              </a:buClr>
              <a:buSzPts val="2600"/>
              <a:buNone/>
              <a:defRPr>
                <a:solidFill>
                  <a:schemeClr val="dk1"/>
                </a:solidFill>
              </a:defRPr>
            </a:lvl6pPr>
            <a:lvl7pPr lvl="6" rtl="0">
              <a:spcBef>
                <a:spcPts val="0"/>
              </a:spcBef>
              <a:spcAft>
                <a:spcPts val="0"/>
              </a:spcAft>
              <a:buClr>
                <a:schemeClr val="dk1"/>
              </a:buClr>
              <a:buSzPts val="2600"/>
              <a:buNone/>
              <a:defRPr>
                <a:solidFill>
                  <a:schemeClr val="dk1"/>
                </a:solidFill>
              </a:defRPr>
            </a:lvl7pPr>
            <a:lvl8pPr lvl="7" rtl="0">
              <a:spcBef>
                <a:spcPts val="0"/>
              </a:spcBef>
              <a:spcAft>
                <a:spcPts val="0"/>
              </a:spcAft>
              <a:buClr>
                <a:schemeClr val="dk1"/>
              </a:buClr>
              <a:buSzPts val="2600"/>
              <a:buNone/>
              <a:defRPr>
                <a:solidFill>
                  <a:schemeClr val="dk1"/>
                </a:solidFill>
              </a:defRPr>
            </a:lvl8pPr>
            <a:lvl9pPr lvl="8" rtl="0">
              <a:spcBef>
                <a:spcPts val="0"/>
              </a:spcBef>
              <a:spcAft>
                <a:spcPts val="0"/>
              </a:spcAft>
              <a:buClr>
                <a:schemeClr val="dk1"/>
              </a:buClr>
              <a:buSzPts val="2600"/>
              <a:buNone/>
              <a:defRPr>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a:spLocks noGrp="1"/>
          </p:cNvSpPr>
          <p:nvPr>
            <p:ph type="pic" idx="2"/>
          </p:nvPr>
        </p:nvSpPr>
        <p:spPr>
          <a:xfrm>
            <a:off x="0" y="0"/>
            <a:ext cx="9144000" cy="5143500"/>
          </a:xfrm>
          <a:prstGeom prst="rect">
            <a:avLst/>
          </a:prstGeom>
          <a:noFill/>
          <a:ln>
            <a:noFill/>
          </a:ln>
        </p:spPr>
      </p:sp>
      <p:sp>
        <p:nvSpPr>
          <p:cNvPr id="42" name="Google Shape;42;p10"/>
          <p:cNvSpPr txBox="1">
            <a:spLocks noGrp="1"/>
          </p:cNvSpPr>
          <p:nvPr>
            <p:ph type="title"/>
          </p:nvPr>
        </p:nvSpPr>
        <p:spPr>
          <a:xfrm>
            <a:off x="720000" y="4638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2600"/>
              <a:buFont typeface="Fredoka One"/>
              <a:buNone/>
              <a:defRPr>
                <a:highlight>
                  <a:schemeClr val="dk1"/>
                </a:highlight>
              </a:defRPr>
            </a:lvl1pPr>
            <a:lvl2pPr lvl="1" algn="ctr" rtl="0">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2pPr>
            <a:lvl3pPr lvl="2" algn="ctr" rtl="0">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3pPr>
            <a:lvl4pPr lvl="3" algn="ctr" rtl="0">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4pPr>
            <a:lvl5pPr lvl="4" algn="ctr" rtl="0">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5pPr>
            <a:lvl6pPr lvl="5" algn="ctr" rtl="0">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6pPr>
            <a:lvl7pPr lvl="6" algn="ctr" rtl="0">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7pPr>
            <a:lvl8pPr lvl="7" algn="ctr" rtl="0">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8pPr>
            <a:lvl9pPr lvl="8" algn="ctr" rtl="0">
              <a:spcBef>
                <a:spcPts val="0"/>
              </a:spcBef>
              <a:spcAft>
                <a:spcPts val="0"/>
              </a:spcAft>
              <a:buClr>
                <a:schemeClr val="dk1"/>
              </a:buClr>
              <a:buSzPts val="2600"/>
              <a:buFont typeface="Fredoka One"/>
              <a:buNone/>
              <a:defRPr>
                <a:solidFill>
                  <a:schemeClr val="dk1"/>
                </a:solidFill>
                <a:highlight>
                  <a:schemeClr val="dk1"/>
                </a:highlight>
                <a:latin typeface="Fredoka One"/>
                <a:ea typeface="Fredoka One"/>
                <a:cs typeface="Fredoka One"/>
                <a:sym typeface="Fredoka 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3800"/>
            <a:ext cx="7704000" cy="592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1pPr>
            <a:lvl2pPr lvl="1" algn="ctr" rtl="0">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2pPr>
            <a:lvl3pPr lvl="2" algn="ctr" rtl="0">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3pPr>
            <a:lvl4pPr lvl="3" algn="ctr" rtl="0">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4pPr>
            <a:lvl5pPr lvl="4" algn="ctr" rtl="0">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5pPr>
            <a:lvl6pPr lvl="5" algn="ctr" rtl="0">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6pPr>
            <a:lvl7pPr lvl="6" algn="ctr" rtl="0">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7pPr>
            <a:lvl8pPr lvl="7" algn="ctr" rtl="0">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8pPr>
            <a:lvl9pPr lvl="8" algn="ctr" rtl="0">
              <a:spcBef>
                <a:spcPts val="0"/>
              </a:spcBef>
              <a:spcAft>
                <a:spcPts val="0"/>
              </a:spcAft>
              <a:buClr>
                <a:schemeClr val="lt1"/>
              </a:buClr>
              <a:buSzPts val="2600"/>
              <a:buFont typeface="Outfit Black"/>
              <a:buNone/>
              <a:defRPr sz="2600">
                <a:solidFill>
                  <a:schemeClr val="lt1"/>
                </a:solidFill>
                <a:latin typeface="Outfit Black"/>
                <a:ea typeface="Outfit Black"/>
                <a:cs typeface="Outfit Black"/>
                <a:sym typeface="Outfit Black"/>
              </a:defRPr>
            </a:lvl9pPr>
          </a:lstStyle>
          <a:p>
            <a:endParaRPr/>
          </a:p>
        </p:txBody>
      </p:sp>
      <p:sp>
        <p:nvSpPr>
          <p:cNvPr id="7" name="Google Shape;7;p1"/>
          <p:cNvSpPr txBox="1">
            <a:spLocks noGrp="1"/>
          </p:cNvSpPr>
          <p:nvPr>
            <p:ph type="body" idx="1"/>
          </p:nvPr>
        </p:nvSpPr>
        <p:spPr>
          <a:xfrm>
            <a:off x="720000" y="1300850"/>
            <a:ext cx="7704000" cy="3307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1pPr>
            <a:lvl2pPr marL="914400" lvl="1" indent="-3175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2pPr>
            <a:lvl3pPr marL="1371600" lvl="2" indent="-3175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3pPr>
            <a:lvl4pPr marL="1828800" lvl="3" indent="-3175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4pPr>
            <a:lvl5pPr marL="2286000" lvl="4" indent="-3175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5pPr>
            <a:lvl6pPr marL="2743200" lvl="5" indent="-3175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6pPr>
            <a:lvl7pPr marL="3200400" lvl="6" indent="-3175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7pPr>
            <a:lvl8pPr marL="3657600" lvl="7" indent="-3175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8pPr>
            <a:lvl9pPr marL="4114800" lvl="8" indent="-317500">
              <a:lnSpc>
                <a:spcPct val="100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ctrTitle"/>
          </p:nvPr>
        </p:nvSpPr>
        <p:spPr>
          <a:xfrm>
            <a:off x="722375" y="1437489"/>
            <a:ext cx="5493900" cy="18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MY TAI CONFERENCE</a:t>
            </a:r>
            <a:endParaRPr/>
          </a:p>
        </p:txBody>
      </p:sp>
      <p:sp>
        <p:nvSpPr>
          <p:cNvPr id="156" name="Google Shape;156;p29"/>
          <p:cNvSpPr txBox="1">
            <a:spLocks noGrp="1"/>
          </p:cNvSpPr>
          <p:nvPr>
            <p:ph type="subTitle" idx="1"/>
          </p:nvPr>
        </p:nvSpPr>
        <p:spPr>
          <a:xfrm>
            <a:off x="722375" y="3478825"/>
            <a:ext cx="4114200" cy="14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utfit SemiBold"/>
                <a:ea typeface="Outfit SemiBold"/>
                <a:cs typeface="Outfit SemiBold"/>
                <a:sym typeface="Outfit SemiBold"/>
              </a:rPr>
              <a:t>Παρασκευή Λιάμα</a:t>
            </a:r>
            <a:endParaRPr>
              <a:latin typeface="Outfit SemiBold"/>
              <a:ea typeface="Outfit SemiBold"/>
              <a:cs typeface="Outfit SemiBold"/>
              <a:sym typeface="Outfit SemiBold"/>
            </a:endParaRPr>
          </a:p>
          <a:p>
            <a:pPr marL="0" lvl="0" indent="0" algn="l" rtl="0">
              <a:spcBef>
                <a:spcPts val="0"/>
              </a:spcBef>
              <a:spcAft>
                <a:spcPts val="0"/>
              </a:spcAft>
              <a:buNone/>
            </a:pPr>
            <a:r>
              <a:rPr lang="en">
                <a:latin typeface="Outfit SemiBold"/>
                <a:ea typeface="Outfit SemiBold"/>
                <a:cs typeface="Outfit SemiBold"/>
                <a:sym typeface="Outfit SemiBold"/>
              </a:rPr>
              <a:t>Ιωάννης Κούβαρος</a:t>
            </a:r>
            <a:endParaRPr>
              <a:latin typeface="Outfit SemiBold"/>
              <a:ea typeface="Outfit SemiBold"/>
              <a:cs typeface="Outfit SemiBold"/>
              <a:sym typeface="Outfit SemiBold"/>
            </a:endParaRPr>
          </a:p>
          <a:p>
            <a:pPr marL="0" lvl="0" indent="0" algn="l" rtl="0">
              <a:spcBef>
                <a:spcPts val="0"/>
              </a:spcBef>
              <a:spcAft>
                <a:spcPts val="0"/>
              </a:spcAft>
              <a:buNone/>
            </a:pPr>
            <a:r>
              <a:rPr lang="en">
                <a:latin typeface="Outfit SemiBold"/>
                <a:ea typeface="Outfit SemiBold"/>
                <a:cs typeface="Outfit SemiBold"/>
                <a:sym typeface="Outfit SemiBold"/>
              </a:rPr>
              <a:t>Γεώργιος Λάμπρογλου</a:t>
            </a:r>
            <a:endParaRPr>
              <a:latin typeface="Outfit SemiBold"/>
              <a:ea typeface="Outfit SemiBold"/>
              <a:cs typeface="Outfit SemiBold"/>
              <a:sym typeface="Outfit SemiBold"/>
            </a:endParaRPr>
          </a:p>
          <a:p>
            <a:pPr marL="0" lvl="0" indent="0" algn="l" rtl="0">
              <a:spcBef>
                <a:spcPts val="0"/>
              </a:spcBef>
              <a:spcAft>
                <a:spcPts val="0"/>
              </a:spcAft>
              <a:buNone/>
            </a:pPr>
            <a:r>
              <a:rPr lang="en">
                <a:latin typeface="Outfit SemiBold"/>
                <a:ea typeface="Outfit SemiBold"/>
                <a:cs typeface="Outfit SemiBold"/>
                <a:sym typeface="Outfit SemiBold"/>
              </a:rPr>
              <a:t>Μαρίνα-Μαρία Κοντοπούλου</a:t>
            </a:r>
            <a:endParaRPr>
              <a:latin typeface="Outfit SemiBold"/>
              <a:ea typeface="Outfit SemiBold"/>
              <a:cs typeface="Outfit SemiBold"/>
              <a:sym typeface="Outfit SemiBold"/>
            </a:endParaRPr>
          </a:p>
          <a:p>
            <a:pPr marL="0" lvl="0" indent="0" algn="l" rtl="0">
              <a:spcBef>
                <a:spcPts val="0"/>
              </a:spcBef>
              <a:spcAft>
                <a:spcPts val="0"/>
              </a:spcAft>
              <a:buNone/>
            </a:pPr>
            <a:r>
              <a:rPr lang="en">
                <a:latin typeface="Outfit SemiBold"/>
                <a:ea typeface="Outfit SemiBold"/>
                <a:cs typeface="Outfit SemiBold"/>
                <a:sym typeface="Outfit SemiBold"/>
              </a:rPr>
              <a:t>Ραφαηλία Καρακίτσου</a:t>
            </a:r>
            <a:endParaRPr>
              <a:latin typeface="Outfit SemiBold"/>
              <a:ea typeface="Outfit SemiBold"/>
              <a:cs typeface="Outfit SemiBold"/>
              <a:sym typeface="Outfit SemiBold"/>
            </a:endParaRPr>
          </a:p>
          <a:p>
            <a:pPr marL="0" lvl="0" indent="0" algn="l" rtl="0">
              <a:spcBef>
                <a:spcPts val="0"/>
              </a:spcBef>
              <a:spcAft>
                <a:spcPts val="0"/>
              </a:spcAft>
              <a:buNone/>
            </a:pPr>
            <a:endParaRPr>
              <a:latin typeface="Outfit SemiBold"/>
              <a:ea typeface="Outfit SemiBold"/>
              <a:cs typeface="Outfit SemiBold"/>
              <a:sym typeface="Outfit SemiBold"/>
            </a:endParaRPr>
          </a:p>
          <a:p>
            <a:pPr marL="0" lvl="0" indent="0" algn="l" rtl="0">
              <a:spcBef>
                <a:spcPts val="0"/>
              </a:spcBef>
              <a:spcAft>
                <a:spcPts val="0"/>
              </a:spcAft>
              <a:buNone/>
            </a:pPr>
            <a:r>
              <a:rPr lang="en">
                <a:latin typeface="Outfit SemiBold"/>
                <a:ea typeface="Outfit SemiBold"/>
                <a:cs typeface="Outfit SemiBold"/>
                <a:sym typeface="Outfit SemiBold"/>
              </a:rPr>
              <a:t> </a:t>
            </a:r>
            <a:endParaRPr>
              <a:latin typeface="Outfit SemiBold"/>
              <a:ea typeface="Outfit SemiBold"/>
              <a:cs typeface="Outfit SemiBold"/>
              <a:sym typeface="Outfit SemiBold"/>
            </a:endParaRPr>
          </a:p>
          <a:p>
            <a:pPr marL="0" lvl="0" indent="0" algn="l" rtl="0">
              <a:spcBef>
                <a:spcPts val="0"/>
              </a:spcBef>
              <a:spcAft>
                <a:spcPts val="0"/>
              </a:spcAft>
              <a:buNone/>
            </a:pPr>
            <a:endParaRPr>
              <a:latin typeface="Outfit SemiBold"/>
              <a:ea typeface="Outfit SemiBold"/>
              <a:cs typeface="Outfit SemiBold"/>
              <a:sym typeface="Outfit SemiBold"/>
            </a:endParaRPr>
          </a:p>
        </p:txBody>
      </p:sp>
      <p:cxnSp>
        <p:nvCxnSpPr>
          <p:cNvPr id="157" name="Google Shape;157;p29"/>
          <p:cNvCxnSpPr/>
          <p:nvPr/>
        </p:nvCxnSpPr>
        <p:spPr>
          <a:xfrm>
            <a:off x="827275" y="3317388"/>
            <a:ext cx="2045700" cy="0"/>
          </a:xfrm>
          <a:prstGeom prst="straightConnector1">
            <a:avLst/>
          </a:prstGeom>
          <a:noFill/>
          <a:ln w="19050" cap="rnd" cmpd="sng">
            <a:solidFill>
              <a:schemeClr val="accen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8"/>
          <p:cNvSpPr txBox="1">
            <a:spLocks noGrp="1"/>
          </p:cNvSpPr>
          <p:nvPr>
            <p:ph type="title"/>
          </p:nvPr>
        </p:nvSpPr>
        <p:spPr>
          <a:xfrm flipH="1">
            <a:off x="1591575" y="2373475"/>
            <a:ext cx="6834600" cy="944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600"/>
              <a:t>WBS- GANTT CHART</a:t>
            </a:r>
            <a:endParaRPr sz="4600"/>
          </a:p>
        </p:txBody>
      </p:sp>
      <p:sp>
        <p:nvSpPr>
          <p:cNvPr id="264" name="Google Shape;264;p38"/>
          <p:cNvSpPr txBox="1">
            <a:spLocks noGrp="1"/>
          </p:cNvSpPr>
          <p:nvPr>
            <p:ph type="title" idx="2"/>
          </p:nvPr>
        </p:nvSpPr>
        <p:spPr>
          <a:xfrm flipH="1">
            <a:off x="7008175" y="953562"/>
            <a:ext cx="1313100" cy="131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cxnSp>
        <p:nvCxnSpPr>
          <p:cNvPr id="265" name="Google Shape;265;p38"/>
          <p:cNvCxnSpPr/>
          <p:nvPr/>
        </p:nvCxnSpPr>
        <p:spPr>
          <a:xfrm rot="10800000">
            <a:off x="6717742" y="3421088"/>
            <a:ext cx="1625100" cy="0"/>
          </a:xfrm>
          <a:prstGeom prst="straightConnector1">
            <a:avLst/>
          </a:prstGeom>
          <a:noFill/>
          <a:ln w="19050" cap="rnd" cmpd="sng">
            <a:solidFill>
              <a:schemeClr val="accent1"/>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39"/>
          <p:cNvPicPr preferRelativeResize="0"/>
          <p:nvPr/>
        </p:nvPicPr>
        <p:blipFill>
          <a:blip r:embed="rId3">
            <a:alphaModFix/>
          </a:blip>
          <a:stretch>
            <a:fillRect/>
          </a:stretch>
        </p:blipFill>
        <p:spPr>
          <a:xfrm>
            <a:off x="1983638" y="0"/>
            <a:ext cx="5176733"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40"/>
          <p:cNvPicPr preferRelativeResize="0"/>
          <p:nvPr/>
        </p:nvPicPr>
        <p:blipFill>
          <a:blip r:embed="rId3">
            <a:alphaModFix/>
          </a:blip>
          <a:stretch>
            <a:fillRect/>
          </a:stretch>
        </p:blipFill>
        <p:spPr>
          <a:xfrm>
            <a:off x="1140775" y="0"/>
            <a:ext cx="6862459"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41"/>
          <p:cNvPicPr preferRelativeResize="0"/>
          <p:nvPr/>
        </p:nvPicPr>
        <p:blipFill>
          <a:blip r:embed="rId3">
            <a:alphaModFix/>
          </a:blip>
          <a:stretch>
            <a:fillRect/>
          </a:stretch>
        </p:blipFill>
        <p:spPr>
          <a:xfrm>
            <a:off x="152400" y="542850"/>
            <a:ext cx="8839201" cy="40577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42"/>
          <p:cNvPicPr preferRelativeResize="0"/>
          <p:nvPr/>
        </p:nvPicPr>
        <p:blipFill>
          <a:blip r:embed="rId3">
            <a:alphaModFix/>
          </a:blip>
          <a:stretch>
            <a:fillRect/>
          </a:stretch>
        </p:blipFill>
        <p:spPr>
          <a:xfrm>
            <a:off x="152400" y="789963"/>
            <a:ext cx="8839200" cy="356356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43"/>
          <p:cNvPicPr preferRelativeResize="0"/>
          <p:nvPr/>
        </p:nvPicPr>
        <p:blipFill>
          <a:blip r:embed="rId3">
            <a:alphaModFix/>
          </a:blip>
          <a:stretch>
            <a:fillRect/>
          </a:stretch>
        </p:blipFill>
        <p:spPr>
          <a:xfrm>
            <a:off x="152400" y="486825"/>
            <a:ext cx="8839202" cy="416984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44"/>
          <p:cNvPicPr preferRelativeResize="0"/>
          <p:nvPr/>
        </p:nvPicPr>
        <p:blipFill>
          <a:blip r:embed="rId3">
            <a:alphaModFix/>
          </a:blip>
          <a:stretch>
            <a:fillRect/>
          </a:stretch>
        </p:blipFill>
        <p:spPr>
          <a:xfrm>
            <a:off x="206775" y="634950"/>
            <a:ext cx="8839202" cy="38736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5"/>
          <p:cNvSpPr txBox="1">
            <a:spLocks noGrp="1"/>
          </p:cNvSpPr>
          <p:nvPr>
            <p:ph type="title"/>
          </p:nvPr>
        </p:nvSpPr>
        <p:spPr>
          <a:xfrm>
            <a:off x="720000" y="4638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VOLUNTEERS</a:t>
            </a:r>
            <a:endParaRPr/>
          </a:p>
        </p:txBody>
      </p:sp>
      <p:sp>
        <p:nvSpPr>
          <p:cNvPr id="301" name="Google Shape;301;p45"/>
          <p:cNvSpPr txBox="1">
            <a:spLocks noGrp="1"/>
          </p:cNvSpPr>
          <p:nvPr>
            <p:ph type="subTitle" idx="4294967295"/>
          </p:nvPr>
        </p:nvSpPr>
        <p:spPr>
          <a:xfrm flipH="1">
            <a:off x="555075" y="2975075"/>
            <a:ext cx="1643100" cy="1080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t>Δημόσια ανάρτηση για την εύρεση εθελοντών</a:t>
            </a:r>
            <a:endParaRPr sz="1600"/>
          </a:p>
        </p:txBody>
      </p:sp>
      <p:sp>
        <p:nvSpPr>
          <p:cNvPr id="302" name="Google Shape;302;p45"/>
          <p:cNvSpPr txBox="1">
            <a:spLocks noGrp="1"/>
          </p:cNvSpPr>
          <p:nvPr>
            <p:ph type="subTitle" idx="4294967295"/>
          </p:nvPr>
        </p:nvSpPr>
        <p:spPr>
          <a:xfrm flipH="1">
            <a:off x="3681699" y="2987850"/>
            <a:ext cx="1490400" cy="108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Επιλογή εθελοντών</a:t>
            </a:r>
            <a:endParaRPr/>
          </a:p>
        </p:txBody>
      </p:sp>
      <p:sp>
        <p:nvSpPr>
          <p:cNvPr id="303" name="Google Shape;303;p45"/>
          <p:cNvSpPr txBox="1">
            <a:spLocks noGrp="1"/>
          </p:cNvSpPr>
          <p:nvPr>
            <p:ph type="subTitle" idx="4294967295"/>
          </p:nvPr>
        </p:nvSpPr>
        <p:spPr>
          <a:xfrm flipH="1">
            <a:off x="2062222" y="2987851"/>
            <a:ext cx="1679100" cy="108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Διαδικτυακή συνέντευξη με τους υποψήφιους εθελοντές</a:t>
            </a:r>
            <a:endParaRPr/>
          </a:p>
        </p:txBody>
      </p:sp>
      <p:sp>
        <p:nvSpPr>
          <p:cNvPr id="304" name="Google Shape;304;p45"/>
          <p:cNvSpPr txBox="1">
            <a:spLocks noGrp="1"/>
          </p:cNvSpPr>
          <p:nvPr>
            <p:ph type="subTitle" idx="4294967295"/>
          </p:nvPr>
        </p:nvSpPr>
        <p:spPr>
          <a:xfrm flipH="1">
            <a:off x="6731975" y="3036250"/>
            <a:ext cx="1490400" cy="108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Training εθελοντών</a:t>
            </a:r>
            <a:endParaRPr/>
          </a:p>
        </p:txBody>
      </p:sp>
      <p:cxnSp>
        <p:nvCxnSpPr>
          <p:cNvPr id="305" name="Google Shape;305;p45"/>
          <p:cNvCxnSpPr>
            <a:stCxn id="306" idx="3"/>
            <a:endCxn id="307" idx="1"/>
          </p:cNvCxnSpPr>
          <p:nvPr/>
        </p:nvCxnSpPr>
        <p:spPr>
          <a:xfrm>
            <a:off x="1785676" y="2566017"/>
            <a:ext cx="700500" cy="5700"/>
          </a:xfrm>
          <a:prstGeom prst="straightConnector1">
            <a:avLst/>
          </a:prstGeom>
          <a:noFill/>
          <a:ln w="19050" cap="rnd" cmpd="sng">
            <a:solidFill>
              <a:schemeClr val="accent1"/>
            </a:solidFill>
            <a:prstDash val="solid"/>
            <a:round/>
            <a:headEnd type="none" w="med" len="med"/>
            <a:tailEnd type="none" w="med" len="med"/>
          </a:ln>
        </p:spPr>
      </p:cxnSp>
      <p:sp>
        <p:nvSpPr>
          <p:cNvPr id="306" name="Google Shape;306;p45"/>
          <p:cNvSpPr/>
          <p:nvPr/>
        </p:nvSpPr>
        <p:spPr>
          <a:xfrm>
            <a:off x="967576" y="2156967"/>
            <a:ext cx="818100" cy="818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5"/>
          <p:cNvSpPr/>
          <p:nvPr/>
        </p:nvSpPr>
        <p:spPr>
          <a:xfrm>
            <a:off x="2486272" y="2162692"/>
            <a:ext cx="818100" cy="818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5"/>
          <p:cNvSpPr/>
          <p:nvPr/>
        </p:nvSpPr>
        <p:spPr>
          <a:xfrm>
            <a:off x="4014617" y="2169754"/>
            <a:ext cx="818100" cy="818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5"/>
          <p:cNvSpPr/>
          <p:nvPr/>
        </p:nvSpPr>
        <p:spPr>
          <a:xfrm>
            <a:off x="7068125" y="2169729"/>
            <a:ext cx="818100" cy="818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0" name="Google Shape;310;p45"/>
          <p:cNvCxnSpPr>
            <a:stCxn id="307" idx="3"/>
            <a:endCxn id="308" idx="1"/>
          </p:cNvCxnSpPr>
          <p:nvPr/>
        </p:nvCxnSpPr>
        <p:spPr>
          <a:xfrm>
            <a:off x="3304372" y="2571742"/>
            <a:ext cx="710100" cy="7200"/>
          </a:xfrm>
          <a:prstGeom prst="straightConnector1">
            <a:avLst/>
          </a:prstGeom>
          <a:noFill/>
          <a:ln w="19050" cap="rnd" cmpd="sng">
            <a:solidFill>
              <a:schemeClr val="accent1"/>
            </a:solidFill>
            <a:prstDash val="solid"/>
            <a:round/>
            <a:headEnd type="none" w="med" len="med"/>
            <a:tailEnd type="none" w="med" len="med"/>
          </a:ln>
        </p:spPr>
      </p:cxnSp>
      <p:cxnSp>
        <p:nvCxnSpPr>
          <p:cNvPr id="311" name="Google Shape;311;p45"/>
          <p:cNvCxnSpPr>
            <a:stCxn id="308" idx="3"/>
            <a:endCxn id="309" idx="1"/>
          </p:cNvCxnSpPr>
          <p:nvPr/>
        </p:nvCxnSpPr>
        <p:spPr>
          <a:xfrm>
            <a:off x="4832717" y="2578804"/>
            <a:ext cx="2235300" cy="0"/>
          </a:xfrm>
          <a:prstGeom prst="straightConnector1">
            <a:avLst/>
          </a:prstGeom>
          <a:noFill/>
          <a:ln w="19050" cap="rnd" cmpd="sng">
            <a:solidFill>
              <a:schemeClr val="accent1"/>
            </a:solidFill>
            <a:prstDash val="solid"/>
            <a:round/>
            <a:headEnd type="none" w="med" len="med"/>
            <a:tailEnd type="none" w="med" len="med"/>
          </a:ln>
        </p:spPr>
      </p:cxnSp>
      <p:cxnSp>
        <p:nvCxnSpPr>
          <p:cNvPr id="312" name="Google Shape;312;p45"/>
          <p:cNvCxnSpPr/>
          <p:nvPr/>
        </p:nvCxnSpPr>
        <p:spPr>
          <a:xfrm>
            <a:off x="825075" y="1095888"/>
            <a:ext cx="2045700" cy="0"/>
          </a:xfrm>
          <a:prstGeom prst="straightConnector1">
            <a:avLst/>
          </a:prstGeom>
          <a:noFill/>
          <a:ln w="19050" cap="rnd" cmpd="sng">
            <a:solidFill>
              <a:schemeClr val="accent1"/>
            </a:solidFill>
            <a:prstDash val="solid"/>
            <a:round/>
            <a:headEnd type="none" w="med" len="med"/>
            <a:tailEnd type="none" w="med" len="med"/>
          </a:ln>
        </p:spPr>
      </p:cxnSp>
      <p:sp>
        <p:nvSpPr>
          <p:cNvPr id="313" name="Google Shape;313;p45"/>
          <p:cNvSpPr txBox="1"/>
          <p:nvPr/>
        </p:nvSpPr>
        <p:spPr>
          <a:xfrm>
            <a:off x="720000" y="1182038"/>
            <a:ext cx="5339400" cy="3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ato"/>
                <a:ea typeface="Lato"/>
                <a:cs typeface="Lato"/>
                <a:sym typeface="Lato"/>
              </a:rPr>
              <a:t>Η διαδικασία εύρεσης και οργάνωσης εθελοντών από την ομάδα έργου:</a:t>
            </a:r>
            <a:endParaRPr>
              <a:solidFill>
                <a:schemeClr val="lt1"/>
              </a:solidFill>
              <a:latin typeface="Lato"/>
              <a:ea typeface="Lato"/>
              <a:cs typeface="Lato"/>
              <a:sym typeface="Lato"/>
            </a:endParaRPr>
          </a:p>
        </p:txBody>
      </p:sp>
      <p:sp>
        <p:nvSpPr>
          <p:cNvPr id="314" name="Google Shape;314;p45"/>
          <p:cNvSpPr/>
          <p:nvPr/>
        </p:nvSpPr>
        <p:spPr>
          <a:xfrm>
            <a:off x="5542975" y="2162704"/>
            <a:ext cx="818100" cy="818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5"/>
          <p:cNvSpPr txBox="1"/>
          <p:nvPr/>
        </p:nvSpPr>
        <p:spPr>
          <a:xfrm>
            <a:off x="4832713" y="2975075"/>
            <a:ext cx="1679100" cy="8958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0"/>
              </a:spcAft>
              <a:buNone/>
            </a:pPr>
            <a:r>
              <a:rPr lang="en">
                <a:solidFill>
                  <a:schemeClr val="lt1"/>
                </a:solidFill>
                <a:latin typeface="Lato"/>
                <a:ea typeface="Lato"/>
                <a:cs typeface="Lato"/>
                <a:sym typeface="Lato"/>
              </a:rPr>
              <a:t>Ανάθεση ρόλων στους εθελοντές</a:t>
            </a:r>
            <a:endParaRPr sz="1600">
              <a:solidFill>
                <a:schemeClr val="lt1"/>
              </a:solidFill>
              <a:latin typeface="Lato"/>
              <a:ea typeface="Lato"/>
              <a:cs typeface="Lato"/>
              <a:sym typeface="Lato"/>
            </a:endParaRPr>
          </a:p>
        </p:txBody>
      </p:sp>
      <p:grpSp>
        <p:nvGrpSpPr>
          <p:cNvPr id="316" name="Google Shape;316;p45"/>
          <p:cNvGrpSpPr/>
          <p:nvPr/>
        </p:nvGrpSpPr>
        <p:grpSpPr>
          <a:xfrm>
            <a:off x="1165670" y="2355621"/>
            <a:ext cx="421914" cy="420796"/>
            <a:chOff x="-937025" y="2064750"/>
            <a:chExt cx="292225" cy="291450"/>
          </a:xfrm>
        </p:grpSpPr>
        <p:sp>
          <p:nvSpPr>
            <p:cNvPr id="317" name="Google Shape;317;p45"/>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5"/>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5"/>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320;p45"/>
          <p:cNvSpPr/>
          <p:nvPr/>
        </p:nvSpPr>
        <p:spPr>
          <a:xfrm>
            <a:off x="2689670" y="2354489"/>
            <a:ext cx="424188" cy="423069"/>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321;p45"/>
          <p:cNvGrpSpPr/>
          <p:nvPr/>
        </p:nvGrpSpPr>
        <p:grpSpPr>
          <a:xfrm>
            <a:off x="4251217" y="2415609"/>
            <a:ext cx="351286" cy="326390"/>
            <a:chOff x="6524150" y="1938725"/>
            <a:chExt cx="297725" cy="276625"/>
          </a:xfrm>
        </p:grpSpPr>
        <p:sp>
          <p:nvSpPr>
            <p:cNvPr id="322" name="Google Shape;322;p45"/>
            <p:cNvSpPr/>
            <p:nvPr/>
          </p:nvSpPr>
          <p:spPr>
            <a:xfrm>
              <a:off x="6524150" y="2025375"/>
              <a:ext cx="297725" cy="189975"/>
            </a:xfrm>
            <a:custGeom>
              <a:avLst/>
              <a:gdLst/>
              <a:ahLst/>
              <a:cxnLst/>
              <a:rect l="l" t="t" r="r" b="b"/>
              <a:pathLst>
                <a:path w="11909" h="7599" extrusionOk="0">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5"/>
            <p:cNvSpPr/>
            <p:nvPr/>
          </p:nvSpPr>
          <p:spPr>
            <a:xfrm>
              <a:off x="6664325" y="1938725"/>
              <a:ext cx="17375" cy="43350"/>
            </a:xfrm>
            <a:custGeom>
              <a:avLst/>
              <a:gdLst/>
              <a:ahLst/>
              <a:cxnLst/>
              <a:rect l="l" t="t" r="r" b="b"/>
              <a:pathLst>
                <a:path w="695" h="1734" extrusionOk="0">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5"/>
            <p:cNvSpPr/>
            <p:nvPr/>
          </p:nvSpPr>
          <p:spPr>
            <a:xfrm>
              <a:off x="6594250" y="1972800"/>
              <a:ext cx="35450" cy="35275"/>
            </a:xfrm>
            <a:custGeom>
              <a:avLst/>
              <a:gdLst/>
              <a:ahLst/>
              <a:cxnLst/>
              <a:rect l="l" t="t" r="r" b="b"/>
              <a:pathLst>
                <a:path w="1418" h="1411" extrusionOk="0">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5"/>
            <p:cNvSpPr/>
            <p:nvPr/>
          </p:nvSpPr>
          <p:spPr>
            <a:xfrm>
              <a:off x="6715525" y="1972800"/>
              <a:ext cx="35475" cy="35275"/>
            </a:xfrm>
            <a:custGeom>
              <a:avLst/>
              <a:gdLst/>
              <a:ahLst/>
              <a:cxnLst/>
              <a:rect l="l" t="t" r="r" b="b"/>
              <a:pathLst>
                <a:path w="1419" h="1411" extrusionOk="0">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45"/>
          <p:cNvGrpSpPr/>
          <p:nvPr/>
        </p:nvGrpSpPr>
        <p:grpSpPr>
          <a:xfrm>
            <a:off x="5778257" y="2405012"/>
            <a:ext cx="347569" cy="347569"/>
            <a:chOff x="4685050" y="1945825"/>
            <a:chExt cx="294575" cy="294575"/>
          </a:xfrm>
        </p:grpSpPr>
        <p:sp>
          <p:nvSpPr>
            <p:cNvPr id="327" name="Google Shape;327;p45"/>
            <p:cNvSpPr/>
            <p:nvPr/>
          </p:nvSpPr>
          <p:spPr>
            <a:xfrm>
              <a:off x="4720475" y="2086025"/>
              <a:ext cx="104775" cy="121300"/>
            </a:xfrm>
            <a:custGeom>
              <a:avLst/>
              <a:gdLst/>
              <a:ahLst/>
              <a:cxnLst/>
              <a:rect l="l" t="t" r="r" b="b"/>
              <a:pathLst>
                <a:path w="4191" h="4852" extrusionOk="0">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5"/>
            <p:cNvSpPr/>
            <p:nvPr/>
          </p:nvSpPr>
          <p:spPr>
            <a:xfrm>
              <a:off x="4685050" y="1945825"/>
              <a:ext cx="294575" cy="294575"/>
            </a:xfrm>
            <a:custGeom>
              <a:avLst/>
              <a:gdLst/>
              <a:ahLst/>
              <a:cxnLst/>
              <a:rect l="l" t="t" r="r" b="b"/>
              <a:pathLst>
                <a:path w="11783" h="11783" extrusionOk="0">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5"/>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5"/>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5"/>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45"/>
          <p:cNvGrpSpPr/>
          <p:nvPr/>
        </p:nvGrpSpPr>
        <p:grpSpPr>
          <a:xfrm>
            <a:off x="7302449" y="2404526"/>
            <a:ext cx="349457" cy="348542"/>
            <a:chOff x="3599700" y="1954475"/>
            <a:chExt cx="296175" cy="295400"/>
          </a:xfrm>
        </p:grpSpPr>
        <p:sp>
          <p:nvSpPr>
            <p:cNvPr id="333" name="Google Shape;333;p45"/>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5"/>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5"/>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6" name="Google Shape;336;p45"/>
          <p:cNvCxnSpPr>
            <a:stCxn id="306" idx="3"/>
            <a:endCxn id="307" idx="1"/>
          </p:cNvCxnSpPr>
          <p:nvPr/>
        </p:nvCxnSpPr>
        <p:spPr>
          <a:xfrm>
            <a:off x="1785676" y="2566017"/>
            <a:ext cx="700500" cy="5700"/>
          </a:xfrm>
          <a:prstGeom prst="straightConnector1">
            <a:avLst/>
          </a:prstGeom>
          <a:noFill/>
          <a:ln w="19050" cap="rnd" cmpd="sng">
            <a:solidFill>
              <a:schemeClr val="accent1"/>
            </a:solidFill>
            <a:prstDash val="solid"/>
            <a:round/>
            <a:headEnd type="none" w="med" len="med"/>
            <a:tailEnd type="triangle" w="med" len="med"/>
          </a:ln>
        </p:spPr>
      </p:cxnSp>
      <p:cxnSp>
        <p:nvCxnSpPr>
          <p:cNvPr id="337" name="Google Shape;337;p45"/>
          <p:cNvCxnSpPr>
            <a:stCxn id="307" idx="3"/>
            <a:endCxn id="308" idx="1"/>
          </p:cNvCxnSpPr>
          <p:nvPr/>
        </p:nvCxnSpPr>
        <p:spPr>
          <a:xfrm>
            <a:off x="3304372" y="2571742"/>
            <a:ext cx="710100" cy="7200"/>
          </a:xfrm>
          <a:prstGeom prst="straightConnector1">
            <a:avLst/>
          </a:prstGeom>
          <a:noFill/>
          <a:ln w="19050" cap="rnd" cmpd="sng">
            <a:solidFill>
              <a:schemeClr val="accent1"/>
            </a:solidFill>
            <a:prstDash val="solid"/>
            <a:round/>
            <a:headEnd type="none" w="med" len="med"/>
            <a:tailEnd type="triangle" w="med" len="med"/>
          </a:ln>
        </p:spPr>
      </p:cxnSp>
      <p:cxnSp>
        <p:nvCxnSpPr>
          <p:cNvPr id="338" name="Google Shape;338;p45"/>
          <p:cNvCxnSpPr>
            <a:stCxn id="308" idx="3"/>
            <a:endCxn id="314" idx="1"/>
          </p:cNvCxnSpPr>
          <p:nvPr/>
        </p:nvCxnSpPr>
        <p:spPr>
          <a:xfrm rot="10800000" flipH="1">
            <a:off x="4832717" y="2571904"/>
            <a:ext cx="710400" cy="6900"/>
          </a:xfrm>
          <a:prstGeom prst="straightConnector1">
            <a:avLst/>
          </a:prstGeom>
          <a:noFill/>
          <a:ln w="19050" cap="rnd" cmpd="sng">
            <a:solidFill>
              <a:schemeClr val="accent1"/>
            </a:solidFill>
            <a:prstDash val="solid"/>
            <a:round/>
            <a:headEnd type="none" w="med" len="med"/>
            <a:tailEnd type="triangle" w="med" len="med"/>
          </a:ln>
        </p:spPr>
      </p:cxnSp>
      <p:cxnSp>
        <p:nvCxnSpPr>
          <p:cNvPr id="339" name="Google Shape;339;p45"/>
          <p:cNvCxnSpPr>
            <a:stCxn id="314" idx="3"/>
            <a:endCxn id="309" idx="1"/>
          </p:cNvCxnSpPr>
          <p:nvPr/>
        </p:nvCxnSpPr>
        <p:spPr>
          <a:xfrm>
            <a:off x="6361075" y="2571754"/>
            <a:ext cx="707100" cy="6900"/>
          </a:xfrm>
          <a:prstGeom prst="straightConnector1">
            <a:avLst/>
          </a:prstGeom>
          <a:noFill/>
          <a:ln w="19050" cap="rnd" cmpd="sng">
            <a:solidFill>
              <a:schemeClr val="accent1"/>
            </a:solidFill>
            <a:prstDash val="solid"/>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6"/>
          <p:cNvSpPr txBox="1">
            <a:spLocks noGrp="1"/>
          </p:cNvSpPr>
          <p:nvPr>
            <p:ph type="title"/>
          </p:nvPr>
        </p:nvSpPr>
        <p:spPr>
          <a:xfrm>
            <a:off x="651525" y="1256700"/>
            <a:ext cx="4845900" cy="167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500"/>
              <a:t>RESOURCES</a:t>
            </a:r>
            <a:endParaRPr sz="6900"/>
          </a:p>
        </p:txBody>
      </p:sp>
      <p:sp>
        <p:nvSpPr>
          <p:cNvPr id="345" name="Google Shape;345;p46"/>
          <p:cNvSpPr txBox="1">
            <a:spLocks noGrp="1"/>
          </p:cNvSpPr>
          <p:nvPr>
            <p:ph type="title" idx="2"/>
          </p:nvPr>
        </p:nvSpPr>
        <p:spPr>
          <a:xfrm>
            <a:off x="827275" y="699912"/>
            <a:ext cx="1313100" cy="131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cxnSp>
        <p:nvCxnSpPr>
          <p:cNvPr id="346" name="Google Shape;346;p46"/>
          <p:cNvCxnSpPr/>
          <p:nvPr/>
        </p:nvCxnSpPr>
        <p:spPr>
          <a:xfrm>
            <a:off x="827275" y="3104038"/>
            <a:ext cx="2045700" cy="0"/>
          </a:xfrm>
          <a:prstGeom prst="straightConnector1">
            <a:avLst/>
          </a:prstGeom>
          <a:noFill/>
          <a:ln w="19050" cap="rnd" cmpd="sng">
            <a:solidFill>
              <a:schemeClr val="accent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p47"/>
          <p:cNvPicPr preferRelativeResize="0"/>
          <p:nvPr/>
        </p:nvPicPr>
        <p:blipFill>
          <a:blip r:embed="rId3">
            <a:alphaModFix/>
          </a:blip>
          <a:stretch>
            <a:fillRect/>
          </a:stretch>
        </p:blipFill>
        <p:spPr>
          <a:xfrm>
            <a:off x="152400" y="902725"/>
            <a:ext cx="8839200" cy="1379893"/>
          </a:xfrm>
          <a:prstGeom prst="rect">
            <a:avLst/>
          </a:prstGeom>
          <a:noFill/>
          <a:ln>
            <a:noFill/>
          </a:ln>
        </p:spPr>
      </p:pic>
      <p:pic>
        <p:nvPicPr>
          <p:cNvPr id="352" name="Google Shape;352;p47"/>
          <p:cNvPicPr preferRelativeResize="0"/>
          <p:nvPr/>
        </p:nvPicPr>
        <p:blipFill>
          <a:blip r:embed="rId4">
            <a:alphaModFix/>
          </a:blip>
          <a:stretch>
            <a:fillRect/>
          </a:stretch>
        </p:blipFill>
        <p:spPr>
          <a:xfrm>
            <a:off x="152400" y="3000493"/>
            <a:ext cx="8839201" cy="1460117"/>
          </a:xfrm>
          <a:prstGeom prst="rect">
            <a:avLst/>
          </a:prstGeom>
          <a:noFill/>
          <a:ln>
            <a:noFill/>
          </a:ln>
        </p:spPr>
      </p:pic>
      <p:sp>
        <p:nvSpPr>
          <p:cNvPr id="353" name="Google Shape;353;p47"/>
          <p:cNvSpPr txBox="1"/>
          <p:nvPr/>
        </p:nvSpPr>
        <p:spPr>
          <a:xfrm>
            <a:off x="339275" y="276200"/>
            <a:ext cx="39801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lt1"/>
                </a:solidFill>
                <a:latin typeface="Lato"/>
                <a:ea typeface="Lato"/>
                <a:cs typeface="Lato"/>
                <a:sym typeface="Lato"/>
              </a:rPr>
              <a:t>Πριν την εξομάλυνση πόρων</a:t>
            </a:r>
            <a:endParaRPr sz="1700">
              <a:solidFill>
                <a:schemeClr val="lt1"/>
              </a:solidFill>
              <a:latin typeface="Lato"/>
              <a:ea typeface="Lato"/>
              <a:cs typeface="Lato"/>
              <a:sym typeface="Lato"/>
            </a:endParaRPr>
          </a:p>
        </p:txBody>
      </p:sp>
      <p:sp>
        <p:nvSpPr>
          <p:cNvPr id="354" name="Google Shape;354;p47"/>
          <p:cNvSpPr txBox="1"/>
          <p:nvPr/>
        </p:nvSpPr>
        <p:spPr>
          <a:xfrm>
            <a:off x="339275" y="2456763"/>
            <a:ext cx="39801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lt1"/>
                </a:solidFill>
                <a:latin typeface="Lato"/>
                <a:ea typeface="Lato"/>
                <a:cs typeface="Lato"/>
                <a:sym typeface="Lato"/>
              </a:rPr>
              <a:t>Μετά την εξομάλυνση πόρων</a:t>
            </a:r>
            <a:endParaRPr sz="17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a:spLocks noGrp="1"/>
          </p:cNvSpPr>
          <p:nvPr>
            <p:ph type="subTitle" idx="1"/>
          </p:nvPr>
        </p:nvSpPr>
        <p:spPr>
          <a:xfrm>
            <a:off x="2120400" y="2500924"/>
            <a:ext cx="4903200" cy="128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latin typeface="Outfit"/>
                <a:ea typeface="Outfit"/>
                <a:cs typeface="Outfit"/>
                <a:sym typeface="Outfit"/>
              </a:rPr>
              <a:t>My Trip in AI</a:t>
            </a:r>
            <a:endParaRPr sz="2400" b="1">
              <a:latin typeface="Outfit"/>
              <a:ea typeface="Outfit"/>
              <a:cs typeface="Outfit"/>
              <a:sym typeface="Outfit"/>
            </a:endParaRPr>
          </a:p>
          <a:p>
            <a:pPr marL="0" lvl="0" indent="0" algn="ctr" rtl="0">
              <a:spcBef>
                <a:spcPts val="0"/>
              </a:spcBef>
              <a:spcAft>
                <a:spcPts val="0"/>
              </a:spcAft>
              <a:buNone/>
            </a:pPr>
            <a:endParaRPr sz="2400" b="1">
              <a:latin typeface="Outfit"/>
              <a:ea typeface="Outfit"/>
              <a:cs typeface="Outfit"/>
              <a:sym typeface="Outfit"/>
            </a:endParaRPr>
          </a:p>
          <a:p>
            <a:pPr marL="0" lvl="0" indent="0" algn="ctr" rtl="0">
              <a:spcBef>
                <a:spcPts val="0"/>
              </a:spcBef>
              <a:spcAft>
                <a:spcPts val="0"/>
              </a:spcAft>
              <a:buNone/>
            </a:pPr>
            <a:r>
              <a:rPr lang="en" sz="2200">
                <a:latin typeface="Outfit SemiBold"/>
                <a:ea typeface="Outfit SemiBold"/>
                <a:cs typeface="Outfit SemiBold"/>
                <a:sym typeface="Outfit SemiBold"/>
              </a:rPr>
              <a:t>27-28/07/2024</a:t>
            </a:r>
            <a:endParaRPr sz="2200">
              <a:latin typeface="Outfit SemiBold"/>
              <a:ea typeface="Outfit SemiBold"/>
              <a:cs typeface="Outfit SemiBold"/>
              <a:sym typeface="Outfit SemiBold"/>
            </a:endParaRPr>
          </a:p>
        </p:txBody>
      </p:sp>
      <p:sp>
        <p:nvSpPr>
          <p:cNvPr id="163" name="Google Shape;163;p30"/>
          <p:cNvSpPr txBox="1">
            <a:spLocks noGrp="1"/>
          </p:cNvSpPr>
          <p:nvPr>
            <p:ph type="title"/>
          </p:nvPr>
        </p:nvSpPr>
        <p:spPr>
          <a:xfrm>
            <a:off x="2120400" y="1365548"/>
            <a:ext cx="4903200" cy="95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ΜΥ ΤΑΙ</a:t>
            </a:r>
            <a:endParaRPr/>
          </a:p>
        </p:txBody>
      </p:sp>
      <p:cxnSp>
        <p:nvCxnSpPr>
          <p:cNvPr id="164" name="Google Shape;164;p30"/>
          <p:cNvCxnSpPr/>
          <p:nvPr/>
        </p:nvCxnSpPr>
        <p:spPr>
          <a:xfrm>
            <a:off x="2659200" y="2377023"/>
            <a:ext cx="3825600" cy="0"/>
          </a:xfrm>
          <a:prstGeom prst="straightConnector1">
            <a:avLst/>
          </a:prstGeom>
          <a:noFill/>
          <a:ln w="19050" cap="rnd" cmpd="sng">
            <a:solidFill>
              <a:schemeClr val="accent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59" name="Google Shape;359;p48"/>
          <p:cNvPicPr preferRelativeResize="0"/>
          <p:nvPr/>
        </p:nvPicPr>
        <p:blipFill>
          <a:blip r:embed="rId3">
            <a:alphaModFix/>
          </a:blip>
          <a:stretch>
            <a:fillRect/>
          </a:stretch>
        </p:blipFill>
        <p:spPr>
          <a:xfrm>
            <a:off x="2855150" y="163275"/>
            <a:ext cx="5891248" cy="2429124"/>
          </a:xfrm>
          <a:prstGeom prst="rect">
            <a:avLst/>
          </a:prstGeom>
          <a:noFill/>
          <a:ln>
            <a:noFill/>
          </a:ln>
        </p:spPr>
      </p:pic>
      <p:pic>
        <p:nvPicPr>
          <p:cNvPr id="360" name="Google Shape;360;p48"/>
          <p:cNvPicPr preferRelativeResize="0"/>
          <p:nvPr/>
        </p:nvPicPr>
        <p:blipFill>
          <a:blip r:embed="rId4">
            <a:alphaModFix/>
          </a:blip>
          <a:stretch>
            <a:fillRect/>
          </a:stretch>
        </p:blipFill>
        <p:spPr>
          <a:xfrm>
            <a:off x="152400" y="2744799"/>
            <a:ext cx="5440843" cy="2246299"/>
          </a:xfrm>
          <a:prstGeom prst="rect">
            <a:avLst/>
          </a:prstGeom>
          <a:noFill/>
          <a:ln>
            <a:noFill/>
          </a:ln>
        </p:spPr>
      </p:pic>
      <p:sp>
        <p:nvSpPr>
          <p:cNvPr id="361" name="Google Shape;361;p48"/>
          <p:cNvSpPr txBox="1"/>
          <p:nvPr/>
        </p:nvSpPr>
        <p:spPr>
          <a:xfrm>
            <a:off x="56550" y="939525"/>
            <a:ext cx="27513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lt1"/>
                </a:solidFill>
                <a:latin typeface="Lato"/>
                <a:ea typeface="Lato"/>
                <a:cs typeface="Lato"/>
                <a:sym typeface="Lato"/>
              </a:rPr>
              <a:t>Πριν την εξομάλυνση πόρων</a:t>
            </a:r>
            <a:endParaRPr sz="1700">
              <a:solidFill>
                <a:schemeClr val="lt1"/>
              </a:solidFill>
              <a:latin typeface="Lato"/>
              <a:ea typeface="Lato"/>
              <a:cs typeface="Lato"/>
              <a:sym typeface="Lato"/>
            </a:endParaRPr>
          </a:p>
        </p:txBody>
      </p:sp>
      <p:sp>
        <p:nvSpPr>
          <p:cNvPr id="362" name="Google Shape;362;p48"/>
          <p:cNvSpPr txBox="1"/>
          <p:nvPr/>
        </p:nvSpPr>
        <p:spPr>
          <a:xfrm>
            <a:off x="5809000" y="3446325"/>
            <a:ext cx="27513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lt1"/>
                </a:solidFill>
                <a:latin typeface="Lato"/>
                <a:ea typeface="Lato"/>
                <a:cs typeface="Lato"/>
                <a:sym typeface="Lato"/>
              </a:rPr>
              <a:t>Μετά την εξομάλυνση πόρων</a:t>
            </a:r>
            <a:endParaRPr sz="1700">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9"/>
          <p:cNvSpPr txBox="1">
            <a:spLocks noGrp="1"/>
          </p:cNvSpPr>
          <p:nvPr>
            <p:ph type="title"/>
          </p:nvPr>
        </p:nvSpPr>
        <p:spPr>
          <a:xfrm flipH="1">
            <a:off x="1591575" y="2373475"/>
            <a:ext cx="6834600" cy="944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600"/>
              <a:t>COSTS</a:t>
            </a:r>
            <a:endParaRPr sz="4600"/>
          </a:p>
        </p:txBody>
      </p:sp>
      <p:sp>
        <p:nvSpPr>
          <p:cNvPr id="368" name="Google Shape;368;p49"/>
          <p:cNvSpPr txBox="1">
            <a:spLocks noGrp="1"/>
          </p:cNvSpPr>
          <p:nvPr>
            <p:ph type="title" idx="2"/>
          </p:nvPr>
        </p:nvSpPr>
        <p:spPr>
          <a:xfrm flipH="1">
            <a:off x="7008175" y="953562"/>
            <a:ext cx="1313100" cy="131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cxnSp>
        <p:nvCxnSpPr>
          <p:cNvPr id="369" name="Google Shape;369;p49"/>
          <p:cNvCxnSpPr/>
          <p:nvPr/>
        </p:nvCxnSpPr>
        <p:spPr>
          <a:xfrm rot="10800000">
            <a:off x="6717742" y="3421088"/>
            <a:ext cx="1625100" cy="0"/>
          </a:xfrm>
          <a:prstGeom prst="straightConnector1">
            <a:avLst/>
          </a:prstGeom>
          <a:noFill/>
          <a:ln w="19050" cap="rnd" cmpd="sng">
            <a:solidFill>
              <a:schemeClr val="accent1"/>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50"/>
          <p:cNvPicPr preferRelativeResize="0"/>
          <p:nvPr/>
        </p:nvPicPr>
        <p:blipFill>
          <a:blip r:embed="rId3">
            <a:alphaModFix/>
          </a:blip>
          <a:stretch>
            <a:fillRect/>
          </a:stretch>
        </p:blipFill>
        <p:spPr>
          <a:xfrm>
            <a:off x="1268363" y="152400"/>
            <a:ext cx="6607285" cy="483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51"/>
          <p:cNvPicPr preferRelativeResize="0"/>
          <p:nvPr/>
        </p:nvPicPr>
        <p:blipFill>
          <a:blip r:embed="rId3">
            <a:alphaModFix/>
          </a:blip>
          <a:stretch>
            <a:fillRect/>
          </a:stretch>
        </p:blipFill>
        <p:spPr>
          <a:xfrm>
            <a:off x="1276838" y="152400"/>
            <a:ext cx="6590322"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52"/>
          <p:cNvPicPr preferRelativeResize="0"/>
          <p:nvPr/>
        </p:nvPicPr>
        <p:blipFill>
          <a:blip r:embed="rId3">
            <a:alphaModFix/>
          </a:blip>
          <a:stretch>
            <a:fillRect/>
          </a:stretch>
        </p:blipFill>
        <p:spPr>
          <a:xfrm>
            <a:off x="1227425" y="152400"/>
            <a:ext cx="6689161" cy="48387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53"/>
          <p:cNvPicPr preferRelativeResize="0"/>
          <p:nvPr/>
        </p:nvPicPr>
        <p:blipFill>
          <a:blip r:embed="rId3">
            <a:alphaModFix/>
          </a:blip>
          <a:stretch>
            <a:fillRect/>
          </a:stretch>
        </p:blipFill>
        <p:spPr>
          <a:xfrm>
            <a:off x="152400" y="152400"/>
            <a:ext cx="8839201" cy="2022529"/>
          </a:xfrm>
          <a:prstGeom prst="rect">
            <a:avLst/>
          </a:prstGeom>
          <a:noFill/>
          <a:ln>
            <a:noFill/>
          </a:ln>
        </p:spPr>
      </p:pic>
      <p:pic>
        <p:nvPicPr>
          <p:cNvPr id="390" name="Google Shape;390;p53"/>
          <p:cNvPicPr preferRelativeResize="0"/>
          <p:nvPr/>
        </p:nvPicPr>
        <p:blipFill>
          <a:blip r:embed="rId4">
            <a:alphaModFix/>
          </a:blip>
          <a:stretch>
            <a:fillRect/>
          </a:stretch>
        </p:blipFill>
        <p:spPr>
          <a:xfrm>
            <a:off x="2402125" y="2316454"/>
            <a:ext cx="4339760" cy="266377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4"/>
          <p:cNvSpPr txBox="1">
            <a:spLocks noGrp="1"/>
          </p:cNvSpPr>
          <p:nvPr>
            <p:ph type="title"/>
          </p:nvPr>
        </p:nvSpPr>
        <p:spPr>
          <a:xfrm flipH="1">
            <a:off x="259875" y="2373475"/>
            <a:ext cx="8166300" cy="944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4600"/>
              <a:t>RISK MANAGEMENT PLAN</a:t>
            </a:r>
            <a:endParaRPr sz="4600"/>
          </a:p>
        </p:txBody>
      </p:sp>
      <p:sp>
        <p:nvSpPr>
          <p:cNvPr id="396" name="Google Shape;396;p54"/>
          <p:cNvSpPr txBox="1">
            <a:spLocks noGrp="1"/>
          </p:cNvSpPr>
          <p:nvPr>
            <p:ph type="title" idx="2"/>
          </p:nvPr>
        </p:nvSpPr>
        <p:spPr>
          <a:xfrm flipH="1">
            <a:off x="7008175" y="953562"/>
            <a:ext cx="1313100" cy="131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cxnSp>
        <p:nvCxnSpPr>
          <p:cNvPr id="397" name="Google Shape;397;p54"/>
          <p:cNvCxnSpPr/>
          <p:nvPr/>
        </p:nvCxnSpPr>
        <p:spPr>
          <a:xfrm rot="10800000">
            <a:off x="6717742" y="3421088"/>
            <a:ext cx="1625100" cy="0"/>
          </a:xfrm>
          <a:prstGeom prst="straightConnector1">
            <a:avLst/>
          </a:prstGeom>
          <a:noFill/>
          <a:ln w="19050" cap="rnd" cmpd="sng">
            <a:solidFill>
              <a:schemeClr val="accent1"/>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graphicFrame>
        <p:nvGraphicFramePr>
          <p:cNvPr id="402" name="Google Shape;402;p55"/>
          <p:cNvGraphicFramePr/>
          <p:nvPr/>
        </p:nvGraphicFramePr>
        <p:xfrm>
          <a:off x="152400" y="152400"/>
          <a:ext cx="3000000" cy="3000000"/>
        </p:xfrm>
        <a:graphic>
          <a:graphicData uri="http://schemas.openxmlformats.org/drawingml/2006/table">
            <a:tbl>
              <a:tblPr bandRow="1">
                <a:noFill/>
                <a:tableStyleId>{7EDF924A-4852-4C50-954F-8C474174CADE}</a:tableStyleId>
              </a:tblPr>
              <a:tblGrid>
                <a:gridCol w="486025">
                  <a:extLst>
                    <a:ext uri="{9D8B030D-6E8A-4147-A177-3AD203B41FA5}">
                      <a16:colId xmlns:a16="http://schemas.microsoft.com/office/drawing/2014/main" val="20000"/>
                    </a:ext>
                  </a:extLst>
                </a:gridCol>
                <a:gridCol w="1194850">
                  <a:extLst>
                    <a:ext uri="{9D8B030D-6E8A-4147-A177-3AD203B41FA5}">
                      <a16:colId xmlns:a16="http://schemas.microsoft.com/office/drawing/2014/main" val="20001"/>
                    </a:ext>
                  </a:extLst>
                </a:gridCol>
                <a:gridCol w="1018050">
                  <a:extLst>
                    <a:ext uri="{9D8B030D-6E8A-4147-A177-3AD203B41FA5}">
                      <a16:colId xmlns:a16="http://schemas.microsoft.com/office/drawing/2014/main" val="20002"/>
                    </a:ext>
                  </a:extLst>
                </a:gridCol>
                <a:gridCol w="1067975">
                  <a:extLst>
                    <a:ext uri="{9D8B030D-6E8A-4147-A177-3AD203B41FA5}">
                      <a16:colId xmlns:a16="http://schemas.microsoft.com/office/drawing/2014/main" val="20003"/>
                    </a:ext>
                  </a:extLst>
                </a:gridCol>
                <a:gridCol w="689000">
                  <a:extLst>
                    <a:ext uri="{9D8B030D-6E8A-4147-A177-3AD203B41FA5}">
                      <a16:colId xmlns:a16="http://schemas.microsoft.com/office/drawing/2014/main" val="20004"/>
                    </a:ext>
                  </a:extLst>
                </a:gridCol>
                <a:gridCol w="2537150">
                  <a:extLst>
                    <a:ext uri="{9D8B030D-6E8A-4147-A177-3AD203B41FA5}">
                      <a16:colId xmlns:a16="http://schemas.microsoft.com/office/drawing/2014/main" val="20005"/>
                    </a:ext>
                  </a:extLst>
                </a:gridCol>
                <a:gridCol w="1783925">
                  <a:extLst>
                    <a:ext uri="{9D8B030D-6E8A-4147-A177-3AD203B41FA5}">
                      <a16:colId xmlns:a16="http://schemas.microsoft.com/office/drawing/2014/main" val="20006"/>
                    </a:ext>
                  </a:extLst>
                </a:gridCol>
              </a:tblGrid>
              <a:tr h="461900">
                <a:tc>
                  <a:txBody>
                    <a:bodyPr/>
                    <a:lstStyle/>
                    <a:p>
                      <a:pPr marL="0" lvl="0" indent="0" algn="ctr" rtl="0">
                        <a:spcBef>
                          <a:spcPts val="0"/>
                        </a:spcBef>
                        <a:spcAft>
                          <a:spcPts val="0"/>
                        </a:spcAft>
                        <a:buNone/>
                      </a:pPr>
                      <a:r>
                        <a:rPr lang="en">
                          <a:solidFill>
                            <a:schemeClr val="lt1"/>
                          </a:solidFill>
                          <a:latin typeface="Lato"/>
                          <a:ea typeface="Lato"/>
                          <a:cs typeface="Lato"/>
                          <a:sym typeface="Lato"/>
                        </a:rPr>
                        <a:t>α/α</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Κίνδυνος</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Πιθανότητα</a:t>
                      </a:r>
                      <a:endParaRPr>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(1-10)</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Αντίκτυπος</a:t>
                      </a:r>
                      <a:endParaRPr>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(1-10)</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Σύνολο</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Πλάνο για να αποτραπεί ο κίνδυνος</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Πλάνο εάν ο κίνδυνος πραγματοποιηθεί</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1154725">
                <a:tc>
                  <a:txBody>
                    <a:bodyPr/>
                    <a:lstStyle/>
                    <a:p>
                      <a:pPr marL="0" lvl="0" indent="0" algn="ctr" rtl="0">
                        <a:spcBef>
                          <a:spcPts val="0"/>
                        </a:spcBef>
                        <a:spcAft>
                          <a:spcPts val="0"/>
                        </a:spcAft>
                        <a:buNone/>
                      </a:pPr>
                      <a:r>
                        <a:rPr lang="en">
                          <a:solidFill>
                            <a:schemeClr val="lt1"/>
                          </a:solidFill>
                          <a:latin typeface="Lato"/>
                          <a:ea typeface="Lato"/>
                          <a:cs typeface="Lato"/>
                          <a:sym typeface="Lato"/>
                        </a:rPr>
                        <a:t>1</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Φωτιά κατα τη διεξαγωγή του συνεδρίου</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2 </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5= critical</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10 </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Έλεγχος του χώρου και των ηλεκτρολογικών συστημάτων για την σωστή λειτουργία τους και εγκατάσταση κατάλληλου εξοπλισμού πυρόσβεσης</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Θα εφαρμοστεί το σχέδιο εκκένωσης και θα κληθεί η πυροσβεστική</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1616625">
                <a:tc>
                  <a:txBody>
                    <a:bodyPr/>
                    <a:lstStyle/>
                    <a:p>
                      <a:pPr marL="0" lvl="0" indent="0" algn="ctr" rtl="0">
                        <a:spcBef>
                          <a:spcPts val="0"/>
                        </a:spcBef>
                        <a:spcAft>
                          <a:spcPts val="0"/>
                        </a:spcAft>
                        <a:buNone/>
                      </a:pPr>
                      <a:r>
                        <a:rPr lang="en">
                          <a:solidFill>
                            <a:schemeClr val="lt1"/>
                          </a:solidFill>
                          <a:latin typeface="Lato"/>
                          <a:ea typeface="Lato"/>
                          <a:cs typeface="Lato"/>
                          <a:sym typeface="Lato"/>
                        </a:rPr>
                        <a:t>2</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Αναφορά σε θεματικές εκτός πλαισίου κατα τη διάρκεια μιας ομιλίας</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2</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3= major</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 6</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Χρειάζεται σωστή ενημέρωση όλων των ομιλητών σχετικά με τα θέματα που μπορούν να διαπραγματευτούν και τα όρια που θέτουμε ως ομάδα έργου σχετικά με ζητήματα φυλετικών και εθνικών διακρίσεων</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Σε περίπτωση πραγματοποίησης του κινδύνου είναι αναγκαία η διακοπή της ομιλίας</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1616625">
                <a:tc>
                  <a:txBody>
                    <a:bodyPr/>
                    <a:lstStyle/>
                    <a:p>
                      <a:pPr marL="0" lvl="0" indent="0" algn="ctr" rtl="0">
                        <a:spcBef>
                          <a:spcPts val="0"/>
                        </a:spcBef>
                        <a:spcAft>
                          <a:spcPts val="0"/>
                        </a:spcAft>
                        <a:buNone/>
                      </a:pPr>
                      <a:r>
                        <a:rPr lang="en">
                          <a:solidFill>
                            <a:schemeClr val="lt1"/>
                          </a:solidFill>
                          <a:latin typeface="Lato"/>
                          <a:ea typeface="Lato"/>
                          <a:cs typeface="Lato"/>
                          <a:sym typeface="Lato"/>
                        </a:rPr>
                        <a:t>3</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Ακύρωση χορηγίας</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2 </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2 = low</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4</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Συχνή επικοινωνία με τους χορηγούς απο τον Public Relationships Coordinator και τον Financial Manager</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Ο Financial Manager να προσδιορίσει ξανά τον οικονομικό προϋπολογισμό και να προβεί στην κατάλληλη επιλογή ενός άλλου χορηγού</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graphicFrame>
        <p:nvGraphicFramePr>
          <p:cNvPr id="407" name="Google Shape;407;p56"/>
          <p:cNvGraphicFramePr/>
          <p:nvPr/>
        </p:nvGraphicFramePr>
        <p:xfrm>
          <a:off x="152400" y="152400"/>
          <a:ext cx="3000000" cy="3000000"/>
        </p:xfrm>
        <a:graphic>
          <a:graphicData uri="http://schemas.openxmlformats.org/drawingml/2006/table">
            <a:tbl>
              <a:tblPr bandRow="1">
                <a:noFill/>
                <a:tableStyleId>{7EDF924A-4852-4C50-954F-8C474174CADE}</a:tableStyleId>
              </a:tblPr>
              <a:tblGrid>
                <a:gridCol w="487225">
                  <a:extLst>
                    <a:ext uri="{9D8B030D-6E8A-4147-A177-3AD203B41FA5}">
                      <a16:colId xmlns:a16="http://schemas.microsoft.com/office/drawing/2014/main" val="20000"/>
                    </a:ext>
                  </a:extLst>
                </a:gridCol>
                <a:gridCol w="1197800">
                  <a:extLst>
                    <a:ext uri="{9D8B030D-6E8A-4147-A177-3AD203B41FA5}">
                      <a16:colId xmlns:a16="http://schemas.microsoft.com/office/drawing/2014/main" val="20001"/>
                    </a:ext>
                  </a:extLst>
                </a:gridCol>
                <a:gridCol w="1020575">
                  <a:extLst>
                    <a:ext uri="{9D8B030D-6E8A-4147-A177-3AD203B41FA5}">
                      <a16:colId xmlns:a16="http://schemas.microsoft.com/office/drawing/2014/main" val="20002"/>
                    </a:ext>
                  </a:extLst>
                </a:gridCol>
                <a:gridCol w="1070625">
                  <a:extLst>
                    <a:ext uri="{9D8B030D-6E8A-4147-A177-3AD203B41FA5}">
                      <a16:colId xmlns:a16="http://schemas.microsoft.com/office/drawing/2014/main" val="20003"/>
                    </a:ext>
                  </a:extLst>
                </a:gridCol>
                <a:gridCol w="690700">
                  <a:extLst>
                    <a:ext uri="{9D8B030D-6E8A-4147-A177-3AD203B41FA5}">
                      <a16:colId xmlns:a16="http://schemas.microsoft.com/office/drawing/2014/main" val="20004"/>
                    </a:ext>
                  </a:extLst>
                </a:gridCol>
                <a:gridCol w="2543425">
                  <a:extLst>
                    <a:ext uri="{9D8B030D-6E8A-4147-A177-3AD203B41FA5}">
                      <a16:colId xmlns:a16="http://schemas.microsoft.com/office/drawing/2014/main" val="20005"/>
                    </a:ext>
                  </a:extLst>
                </a:gridCol>
                <a:gridCol w="1788350">
                  <a:extLst>
                    <a:ext uri="{9D8B030D-6E8A-4147-A177-3AD203B41FA5}">
                      <a16:colId xmlns:a16="http://schemas.microsoft.com/office/drawing/2014/main" val="20006"/>
                    </a:ext>
                  </a:extLst>
                </a:gridCol>
              </a:tblGrid>
              <a:tr h="2237900">
                <a:tc>
                  <a:txBody>
                    <a:bodyPr/>
                    <a:lstStyle/>
                    <a:p>
                      <a:pPr marL="0" lvl="0" indent="0" algn="ctr" rtl="0">
                        <a:spcBef>
                          <a:spcPts val="0"/>
                        </a:spcBef>
                        <a:spcAft>
                          <a:spcPts val="0"/>
                        </a:spcAft>
                        <a:buNone/>
                      </a:pPr>
                      <a:r>
                        <a:rPr lang="en">
                          <a:solidFill>
                            <a:schemeClr val="lt1"/>
                          </a:solidFill>
                          <a:latin typeface="Lato"/>
                          <a:ea typeface="Lato"/>
                          <a:cs typeface="Lato"/>
                          <a:sym typeface="Lato"/>
                        </a:rPr>
                        <a:t>4</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Απρόοπτα τεχνικά ζητήματα</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4</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2 = low</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8</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Ο σωστός έλεγχος όλων των τεχνολογικών συστημάτων πριν την έναρξη του συνεδρίου καθώς και η διεξαγωγή πρόβας για την εξασφάλιση της απρόσκοπτης λειτουργίας όλων των συστημάτων</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Η έγκαιρη ενημέρωση του Technical Manager από κάποιον εθελοντή και η άμεση αποκατάσταση του προβλήματος</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2557625">
                <a:tc>
                  <a:txBody>
                    <a:bodyPr/>
                    <a:lstStyle/>
                    <a:p>
                      <a:pPr marL="0" lvl="0" indent="0" algn="ctr" rtl="0">
                        <a:spcBef>
                          <a:spcPts val="0"/>
                        </a:spcBef>
                        <a:spcAft>
                          <a:spcPts val="0"/>
                        </a:spcAft>
                        <a:buNone/>
                      </a:pPr>
                      <a:r>
                        <a:rPr lang="en">
                          <a:solidFill>
                            <a:schemeClr val="lt1"/>
                          </a:solidFill>
                          <a:latin typeface="Lato"/>
                          <a:ea typeface="Lato"/>
                          <a:cs typeface="Lato"/>
                          <a:sym typeface="Lato"/>
                        </a:rPr>
                        <a:t>5</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Αποχώρηση μέλους της ομάδας έργου</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2 </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4= severe</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8</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Η διασφάλιση της ενεργούς συμμετοχής της ομάδας έργου και ο σεβασμός των διαφορετικών απόψεων όλων των μελών για να αποφευχθούν τυχόν συγκρούσεις</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Lato"/>
                          <a:ea typeface="Lato"/>
                          <a:cs typeface="Lato"/>
                          <a:sym typeface="Lato"/>
                        </a:rPr>
                        <a:t>Ο Project Manager να αναλάβει την ανάθεση των αρμοδιοτήτων στα υπόλοιπα μέλη από την αρχή, ώστε να καλυφθεί γρήγορα το κενό</a:t>
                      </a:r>
                      <a:endParaRPr>
                        <a:solidFill>
                          <a:schemeClr val="lt1"/>
                        </a:solidFill>
                        <a:latin typeface="Lato"/>
                        <a:ea typeface="Lato"/>
                        <a:cs typeface="Lato"/>
                        <a:sym typeface="Lato"/>
                      </a:endParaRPr>
                    </a:p>
                  </a:txBody>
                  <a:tcPr marL="68575" marR="68575" marT="0" marB="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7"/>
          <p:cNvSpPr txBox="1">
            <a:spLocks noGrp="1"/>
          </p:cNvSpPr>
          <p:nvPr>
            <p:ph type="title"/>
          </p:nvPr>
        </p:nvSpPr>
        <p:spPr>
          <a:xfrm>
            <a:off x="651525" y="1256700"/>
            <a:ext cx="4845900" cy="167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500"/>
              <a:t>APPS</a:t>
            </a:r>
            <a:endParaRPr sz="6900"/>
          </a:p>
        </p:txBody>
      </p:sp>
      <p:sp>
        <p:nvSpPr>
          <p:cNvPr id="413" name="Google Shape;413;p57"/>
          <p:cNvSpPr txBox="1">
            <a:spLocks noGrp="1"/>
          </p:cNvSpPr>
          <p:nvPr>
            <p:ph type="title" idx="2"/>
          </p:nvPr>
        </p:nvSpPr>
        <p:spPr>
          <a:xfrm>
            <a:off x="827275" y="699912"/>
            <a:ext cx="1313100" cy="131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08</a:t>
            </a:r>
            <a:endParaRPr/>
          </a:p>
        </p:txBody>
      </p:sp>
      <p:cxnSp>
        <p:nvCxnSpPr>
          <p:cNvPr id="414" name="Google Shape;414;p57"/>
          <p:cNvCxnSpPr/>
          <p:nvPr/>
        </p:nvCxnSpPr>
        <p:spPr>
          <a:xfrm>
            <a:off x="827275" y="3104038"/>
            <a:ext cx="2045700" cy="0"/>
          </a:xfrm>
          <a:prstGeom prst="straightConnector1">
            <a:avLst/>
          </a:prstGeom>
          <a:noFill/>
          <a:ln w="19050" cap="rnd" cmpd="sng">
            <a:solidFill>
              <a:schemeClr val="accent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720000" y="463800"/>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THE CONFERENCE</a:t>
            </a:r>
            <a:endParaRPr/>
          </a:p>
          <a:p>
            <a:pPr marL="0" lvl="0" indent="0" algn="l" rtl="0">
              <a:spcBef>
                <a:spcPts val="0"/>
              </a:spcBef>
              <a:spcAft>
                <a:spcPts val="0"/>
              </a:spcAft>
              <a:buNone/>
            </a:pPr>
            <a:endParaRPr/>
          </a:p>
        </p:txBody>
      </p:sp>
      <p:sp>
        <p:nvSpPr>
          <p:cNvPr id="170" name="Google Shape;170;p31"/>
          <p:cNvSpPr txBox="1"/>
          <p:nvPr/>
        </p:nvSpPr>
        <p:spPr>
          <a:xfrm>
            <a:off x="720000" y="1245049"/>
            <a:ext cx="7704000" cy="3504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endParaRPr sz="1200" b="1">
              <a:solidFill>
                <a:schemeClr val="lt1"/>
              </a:solidFill>
              <a:latin typeface="Lato"/>
              <a:ea typeface="Lato"/>
              <a:cs typeface="Lato"/>
              <a:sym typeface="Lato"/>
            </a:endParaRPr>
          </a:p>
        </p:txBody>
      </p:sp>
      <p:cxnSp>
        <p:nvCxnSpPr>
          <p:cNvPr id="171" name="Google Shape;171;p31"/>
          <p:cNvCxnSpPr/>
          <p:nvPr/>
        </p:nvCxnSpPr>
        <p:spPr>
          <a:xfrm>
            <a:off x="825075" y="1095888"/>
            <a:ext cx="2045700" cy="0"/>
          </a:xfrm>
          <a:prstGeom prst="straightConnector1">
            <a:avLst/>
          </a:prstGeom>
          <a:noFill/>
          <a:ln w="19050" cap="rnd" cmpd="sng">
            <a:solidFill>
              <a:schemeClr val="accent1"/>
            </a:solidFill>
            <a:prstDash val="solid"/>
            <a:round/>
            <a:headEnd type="none" w="med" len="med"/>
            <a:tailEnd type="none" w="med" len="med"/>
          </a:ln>
        </p:spPr>
      </p:cxnSp>
      <p:sp>
        <p:nvSpPr>
          <p:cNvPr id="172" name="Google Shape;172;p31"/>
          <p:cNvSpPr txBox="1"/>
          <p:nvPr/>
        </p:nvSpPr>
        <p:spPr>
          <a:xfrm>
            <a:off x="897400" y="1355775"/>
            <a:ext cx="7439100" cy="2647500"/>
          </a:xfrm>
          <a:prstGeom prst="rect">
            <a:avLst/>
          </a:prstGeom>
          <a:noFill/>
          <a:ln>
            <a:noFill/>
          </a:ln>
        </p:spPr>
        <p:txBody>
          <a:bodyPr spcFirstLastPara="1" wrap="square" lIns="91425" tIns="91425" rIns="91425" bIns="91425" anchor="t" anchorCtr="0">
            <a:spAutoFit/>
          </a:bodyPr>
          <a:lstStyle/>
          <a:p>
            <a:pPr marL="457200" lvl="0" indent="-330200" algn="just" rtl="0">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Το συνέδριο αφορά την ενσωμάτωση και χρήση του AI στον τουρισμό. Φιλοξενεί εταιρείες που δραστηριοποιούνται στην Ευρώπη στον κλάδο του τουρισμού και έχουν να αναδείξουν καινοτόμα επιχειρηματικά σχέδια για το άμεσο μέλλον με την χρήση της Τεχνητής Νοημοσύνης.</a:t>
            </a:r>
            <a:endParaRPr sz="1600">
              <a:solidFill>
                <a:schemeClr val="lt1"/>
              </a:solidFill>
              <a:latin typeface="Lato"/>
              <a:ea typeface="Lato"/>
              <a:cs typeface="Lato"/>
              <a:sym typeface="Lato"/>
            </a:endParaRPr>
          </a:p>
          <a:p>
            <a:pPr marL="0" lvl="0" indent="0" algn="l" rtl="0">
              <a:spcBef>
                <a:spcPts val="0"/>
              </a:spcBef>
              <a:spcAft>
                <a:spcPts val="0"/>
              </a:spcAft>
              <a:buNone/>
            </a:pPr>
            <a:endParaRPr sz="1600">
              <a:solidFill>
                <a:schemeClr val="lt1"/>
              </a:solidFill>
              <a:latin typeface="Lato"/>
              <a:ea typeface="Lato"/>
              <a:cs typeface="Lato"/>
              <a:sym typeface="Lato"/>
            </a:endParaRPr>
          </a:p>
          <a:p>
            <a:pPr marL="457200" lvl="0" indent="-330200" algn="just" rtl="0">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Το συνέδριο περιλαμβάνει ομιλίες και panel συζητήσεων από υψηλόβαθμα στελέχη που εκπροσωπούν τις εταιρείες. Παράλληλα, φιλοξενούνται εκθεσιακά περίπτερα που στοχεύουν στην εξατομικευμένη ενημέρωση των άμεσα ενδιαφερόμενων.</a:t>
            </a:r>
            <a:endParaRPr sz="1600">
              <a:solidFill>
                <a:schemeClr val="lt1"/>
              </a:solidFill>
              <a:latin typeface="Lato"/>
              <a:ea typeface="Lato"/>
              <a:cs typeface="Lato"/>
              <a:sym typeface="Lato"/>
            </a:endParaRPr>
          </a:p>
          <a:p>
            <a:pPr marL="0" lvl="0" indent="0" algn="l" rtl="0">
              <a:spcBef>
                <a:spcPts val="0"/>
              </a:spcBef>
              <a:spcAft>
                <a:spcPts val="0"/>
              </a:spcAft>
              <a:buNone/>
            </a:pPr>
            <a:r>
              <a:rPr lang="en" sz="1600">
                <a:solidFill>
                  <a:schemeClr val="lt1"/>
                </a:solidFill>
                <a:latin typeface="Lato"/>
                <a:ea typeface="Lato"/>
                <a:cs typeface="Lato"/>
                <a:sym typeface="Lato"/>
              </a:rPr>
              <a:t> </a:t>
            </a:r>
            <a:endParaRPr sz="1600">
              <a:solidFill>
                <a:schemeClr val="lt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8"/>
          <p:cNvSpPr txBox="1">
            <a:spLocks noGrp="1"/>
          </p:cNvSpPr>
          <p:nvPr>
            <p:ph type="subTitle" idx="1"/>
          </p:nvPr>
        </p:nvSpPr>
        <p:spPr>
          <a:xfrm>
            <a:off x="1439002" y="1518000"/>
            <a:ext cx="25356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100"/>
              <a:t>DISCORD</a:t>
            </a:r>
            <a:endParaRPr sz="2100"/>
          </a:p>
        </p:txBody>
      </p:sp>
      <p:sp>
        <p:nvSpPr>
          <p:cNvPr id="420" name="Google Shape;420;p58"/>
          <p:cNvSpPr txBox="1">
            <a:spLocks noGrp="1"/>
          </p:cNvSpPr>
          <p:nvPr>
            <p:ph type="subTitle" idx="2"/>
          </p:nvPr>
        </p:nvSpPr>
        <p:spPr>
          <a:xfrm>
            <a:off x="1429125" y="1873275"/>
            <a:ext cx="2889300" cy="8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Για την διαδικτυακή επικοινωνία μεταξύ των μελών της ομάδας</a:t>
            </a:r>
            <a:endParaRPr sz="1600"/>
          </a:p>
        </p:txBody>
      </p:sp>
      <p:sp>
        <p:nvSpPr>
          <p:cNvPr id="421" name="Google Shape;421;p58"/>
          <p:cNvSpPr txBox="1">
            <a:spLocks noGrp="1"/>
          </p:cNvSpPr>
          <p:nvPr>
            <p:ph type="title"/>
          </p:nvPr>
        </p:nvSpPr>
        <p:spPr>
          <a:xfrm>
            <a:off x="720000" y="325525"/>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APPS </a:t>
            </a:r>
            <a:endParaRPr sz="3600"/>
          </a:p>
        </p:txBody>
      </p:sp>
      <p:sp>
        <p:nvSpPr>
          <p:cNvPr id="422" name="Google Shape;422;p58"/>
          <p:cNvSpPr txBox="1">
            <a:spLocks noGrp="1"/>
          </p:cNvSpPr>
          <p:nvPr>
            <p:ph type="subTitle" idx="3"/>
          </p:nvPr>
        </p:nvSpPr>
        <p:spPr>
          <a:xfrm>
            <a:off x="1439002" y="3046331"/>
            <a:ext cx="25356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100"/>
              <a:t>GOOGLE DRIVE</a:t>
            </a:r>
            <a:endParaRPr sz="2100"/>
          </a:p>
        </p:txBody>
      </p:sp>
      <p:sp>
        <p:nvSpPr>
          <p:cNvPr id="423" name="Google Shape;423;p58"/>
          <p:cNvSpPr txBox="1">
            <a:spLocks noGrp="1"/>
          </p:cNvSpPr>
          <p:nvPr>
            <p:ph type="subTitle" idx="5"/>
          </p:nvPr>
        </p:nvSpPr>
        <p:spPr>
          <a:xfrm>
            <a:off x="5761375" y="1517988"/>
            <a:ext cx="33345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100"/>
              <a:t>MICROSOFT PROJECT</a:t>
            </a:r>
            <a:endParaRPr sz="2100"/>
          </a:p>
        </p:txBody>
      </p:sp>
      <p:sp>
        <p:nvSpPr>
          <p:cNvPr id="424" name="Google Shape;424;p58"/>
          <p:cNvSpPr txBox="1">
            <a:spLocks noGrp="1"/>
          </p:cNvSpPr>
          <p:nvPr>
            <p:ph type="subTitle" idx="7"/>
          </p:nvPr>
        </p:nvSpPr>
        <p:spPr>
          <a:xfrm>
            <a:off x="5809400" y="3020356"/>
            <a:ext cx="25356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100"/>
              <a:t>ASANA</a:t>
            </a:r>
            <a:endParaRPr sz="2100"/>
          </a:p>
        </p:txBody>
      </p:sp>
      <p:sp>
        <p:nvSpPr>
          <p:cNvPr id="425" name="Google Shape;425;p58"/>
          <p:cNvSpPr txBox="1">
            <a:spLocks noGrp="1"/>
          </p:cNvSpPr>
          <p:nvPr>
            <p:ph type="subTitle" idx="8"/>
          </p:nvPr>
        </p:nvSpPr>
        <p:spPr>
          <a:xfrm>
            <a:off x="5809400" y="3344200"/>
            <a:ext cx="3000000" cy="110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Για την οργάνωση των συναντήσεων της ομάδας έργου</a:t>
            </a:r>
            <a:endParaRPr sz="1600"/>
          </a:p>
          <a:p>
            <a:pPr marL="0" lvl="0" indent="0" algn="l" rtl="0">
              <a:spcBef>
                <a:spcPts val="0"/>
              </a:spcBef>
              <a:spcAft>
                <a:spcPts val="0"/>
              </a:spcAft>
              <a:buNone/>
            </a:pPr>
            <a:endParaRPr/>
          </a:p>
        </p:txBody>
      </p:sp>
      <p:cxnSp>
        <p:nvCxnSpPr>
          <p:cNvPr id="426" name="Google Shape;426;p58"/>
          <p:cNvCxnSpPr/>
          <p:nvPr/>
        </p:nvCxnSpPr>
        <p:spPr>
          <a:xfrm>
            <a:off x="825075" y="1095888"/>
            <a:ext cx="2045700" cy="0"/>
          </a:xfrm>
          <a:prstGeom prst="straightConnector1">
            <a:avLst/>
          </a:prstGeom>
          <a:noFill/>
          <a:ln w="19050" cap="rnd" cmpd="sng">
            <a:solidFill>
              <a:schemeClr val="accent1"/>
            </a:solidFill>
            <a:prstDash val="solid"/>
            <a:round/>
            <a:headEnd type="none" w="med" len="med"/>
            <a:tailEnd type="none" w="med" len="med"/>
          </a:ln>
        </p:spPr>
      </p:cxnSp>
      <p:sp>
        <p:nvSpPr>
          <p:cNvPr id="427" name="Google Shape;427;p58"/>
          <p:cNvSpPr txBox="1"/>
          <p:nvPr/>
        </p:nvSpPr>
        <p:spPr>
          <a:xfrm>
            <a:off x="1429125" y="3421025"/>
            <a:ext cx="30000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Lato"/>
                <a:ea typeface="Lato"/>
                <a:cs typeface="Lato"/>
                <a:sym typeface="Lato"/>
              </a:rPr>
              <a:t>Για την επεξεργασία και τον διαμοιρασμό αρχείων</a:t>
            </a:r>
            <a:r>
              <a:rPr lang="en" sz="1800">
                <a:solidFill>
                  <a:schemeClr val="lt1"/>
                </a:solidFill>
                <a:latin typeface="Lato"/>
                <a:ea typeface="Lato"/>
                <a:cs typeface="Lato"/>
                <a:sym typeface="Lato"/>
              </a:rPr>
              <a:t> </a:t>
            </a:r>
            <a:endParaRPr sz="1800">
              <a:solidFill>
                <a:schemeClr val="lt1"/>
              </a:solidFill>
              <a:latin typeface="Lato"/>
              <a:ea typeface="Lato"/>
              <a:cs typeface="Lato"/>
              <a:sym typeface="Lato"/>
            </a:endParaRPr>
          </a:p>
        </p:txBody>
      </p:sp>
      <p:sp>
        <p:nvSpPr>
          <p:cNvPr id="428" name="Google Shape;428;p58"/>
          <p:cNvSpPr txBox="1"/>
          <p:nvPr/>
        </p:nvSpPr>
        <p:spPr>
          <a:xfrm>
            <a:off x="5761375" y="1868100"/>
            <a:ext cx="33345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Lato"/>
                <a:ea typeface="Lato"/>
                <a:cs typeface="Lato"/>
                <a:sym typeface="Lato"/>
              </a:rPr>
              <a:t>Για την κατασκευή του Gantt Chart και τον χρονοπρογραμματισμό του έργου</a:t>
            </a:r>
            <a:endParaRPr sz="1600">
              <a:solidFill>
                <a:schemeClr val="lt1"/>
              </a:solidFill>
              <a:latin typeface="Lato"/>
              <a:ea typeface="Lato"/>
              <a:cs typeface="Lato"/>
              <a:sym typeface="Lato"/>
            </a:endParaRPr>
          </a:p>
        </p:txBody>
      </p:sp>
      <p:sp>
        <p:nvSpPr>
          <p:cNvPr id="429" name="Google Shape;429;p58"/>
          <p:cNvSpPr/>
          <p:nvPr/>
        </p:nvSpPr>
        <p:spPr>
          <a:xfrm>
            <a:off x="861506" y="1671631"/>
            <a:ext cx="421914" cy="420759"/>
          </a:xfrm>
          <a:custGeom>
            <a:avLst/>
            <a:gdLst/>
            <a:ahLst/>
            <a:cxnLst/>
            <a:rect l="l" t="t" r="r" b="b"/>
            <a:pathLst>
              <a:path w="11689" h="11657" extrusionOk="0">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58"/>
          <p:cNvGrpSpPr/>
          <p:nvPr/>
        </p:nvGrpSpPr>
        <p:grpSpPr>
          <a:xfrm>
            <a:off x="859230" y="3101137"/>
            <a:ext cx="426462" cy="420796"/>
            <a:chOff x="-6713450" y="2397900"/>
            <a:chExt cx="295375" cy="291450"/>
          </a:xfrm>
        </p:grpSpPr>
        <p:sp>
          <p:nvSpPr>
            <p:cNvPr id="431" name="Google Shape;431;p58"/>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8"/>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58"/>
          <p:cNvGrpSpPr/>
          <p:nvPr/>
        </p:nvGrpSpPr>
        <p:grpSpPr>
          <a:xfrm>
            <a:off x="5257497" y="1697968"/>
            <a:ext cx="366269" cy="368091"/>
            <a:chOff x="-62150375" y="2664925"/>
            <a:chExt cx="316650" cy="318225"/>
          </a:xfrm>
        </p:grpSpPr>
        <p:sp>
          <p:nvSpPr>
            <p:cNvPr id="434" name="Google Shape;434;p58"/>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8"/>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8"/>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8"/>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58"/>
          <p:cNvGrpSpPr/>
          <p:nvPr/>
        </p:nvGrpSpPr>
        <p:grpSpPr>
          <a:xfrm>
            <a:off x="5257511" y="3128155"/>
            <a:ext cx="366269" cy="366732"/>
            <a:chOff x="-61784125" y="1931250"/>
            <a:chExt cx="316650" cy="317050"/>
          </a:xfrm>
        </p:grpSpPr>
        <p:sp>
          <p:nvSpPr>
            <p:cNvPr id="439" name="Google Shape;439;p58"/>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8"/>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8"/>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8"/>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9"/>
          <p:cNvSpPr txBox="1">
            <a:spLocks noGrp="1"/>
          </p:cNvSpPr>
          <p:nvPr>
            <p:ph type="title"/>
          </p:nvPr>
        </p:nvSpPr>
        <p:spPr>
          <a:xfrm>
            <a:off x="651525" y="1256700"/>
            <a:ext cx="4845900" cy="167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500"/>
              <a:t>BPMN DIAGRAM</a:t>
            </a:r>
            <a:endParaRPr sz="6900"/>
          </a:p>
        </p:txBody>
      </p:sp>
      <p:sp>
        <p:nvSpPr>
          <p:cNvPr id="448" name="Google Shape;448;p59"/>
          <p:cNvSpPr txBox="1">
            <a:spLocks noGrp="1"/>
          </p:cNvSpPr>
          <p:nvPr>
            <p:ph type="title" idx="2"/>
          </p:nvPr>
        </p:nvSpPr>
        <p:spPr>
          <a:xfrm>
            <a:off x="827275" y="699912"/>
            <a:ext cx="1313100" cy="131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09</a:t>
            </a:r>
            <a:endParaRPr/>
          </a:p>
        </p:txBody>
      </p:sp>
      <p:cxnSp>
        <p:nvCxnSpPr>
          <p:cNvPr id="449" name="Google Shape;449;p59"/>
          <p:cNvCxnSpPr/>
          <p:nvPr/>
        </p:nvCxnSpPr>
        <p:spPr>
          <a:xfrm>
            <a:off x="827275" y="3104038"/>
            <a:ext cx="2045700" cy="0"/>
          </a:xfrm>
          <a:prstGeom prst="straightConnector1">
            <a:avLst/>
          </a:prstGeom>
          <a:noFill/>
          <a:ln w="19050" cap="rnd" cmpd="sng">
            <a:solidFill>
              <a:schemeClr val="accent1"/>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60"/>
          <p:cNvPicPr preferRelativeResize="0"/>
          <p:nvPr/>
        </p:nvPicPr>
        <p:blipFill>
          <a:blip r:embed="rId3">
            <a:alphaModFix/>
          </a:blip>
          <a:stretch>
            <a:fillRect/>
          </a:stretch>
        </p:blipFill>
        <p:spPr>
          <a:xfrm rot="5400000">
            <a:off x="3072388" y="-1984749"/>
            <a:ext cx="2999225" cy="911299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1"/>
          <p:cNvSpPr txBox="1">
            <a:spLocks noGrp="1"/>
          </p:cNvSpPr>
          <p:nvPr>
            <p:ph type="title"/>
          </p:nvPr>
        </p:nvSpPr>
        <p:spPr>
          <a:xfrm>
            <a:off x="651525" y="1851800"/>
            <a:ext cx="8081700" cy="167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500"/>
              <a:t>PROBLEMS &amp; LESSONS LEARNED</a:t>
            </a:r>
            <a:endParaRPr sz="6900"/>
          </a:p>
        </p:txBody>
      </p:sp>
      <p:sp>
        <p:nvSpPr>
          <p:cNvPr id="460" name="Google Shape;460;p61"/>
          <p:cNvSpPr txBox="1">
            <a:spLocks noGrp="1"/>
          </p:cNvSpPr>
          <p:nvPr>
            <p:ph type="title" idx="2"/>
          </p:nvPr>
        </p:nvSpPr>
        <p:spPr>
          <a:xfrm>
            <a:off x="827275" y="699912"/>
            <a:ext cx="1313100" cy="131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cxnSp>
        <p:nvCxnSpPr>
          <p:cNvPr id="461" name="Google Shape;461;p61"/>
          <p:cNvCxnSpPr/>
          <p:nvPr/>
        </p:nvCxnSpPr>
        <p:spPr>
          <a:xfrm>
            <a:off x="827275" y="3614138"/>
            <a:ext cx="2045700" cy="0"/>
          </a:xfrm>
          <a:prstGeom prst="straightConnector1">
            <a:avLst/>
          </a:prstGeom>
          <a:noFill/>
          <a:ln w="19050" cap="rnd" cmpd="sng">
            <a:solidFill>
              <a:schemeClr val="accent1"/>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2"/>
          <p:cNvSpPr txBox="1">
            <a:spLocks noGrp="1"/>
          </p:cNvSpPr>
          <p:nvPr>
            <p:ph type="subTitle" idx="1"/>
          </p:nvPr>
        </p:nvSpPr>
        <p:spPr>
          <a:xfrm>
            <a:off x="825073" y="1191050"/>
            <a:ext cx="61710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Συντονισμός και εύρεση ημερομηνιών</a:t>
            </a:r>
            <a:endParaRPr sz="2400"/>
          </a:p>
        </p:txBody>
      </p:sp>
      <p:sp>
        <p:nvSpPr>
          <p:cNvPr id="467" name="Google Shape;467;p62"/>
          <p:cNvSpPr txBox="1">
            <a:spLocks noGrp="1"/>
          </p:cNvSpPr>
          <p:nvPr>
            <p:ph type="title"/>
          </p:nvPr>
        </p:nvSpPr>
        <p:spPr>
          <a:xfrm>
            <a:off x="720000" y="325525"/>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PROBLEMS &amp; LESSONS LEARNED</a:t>
            </a:r>
            <a:endParaRPr sz="3600"/>
          </a:p>
        </p:txBody>
      </p:sp>
      <p:sp>
        <p:nvSpPr>
          <p:cNvPr id="468" name="Google Shape;468;p62"/>
          <p:cNvSpPr txBox="1">
            <a:spLocks noGrp="1"/>
          </p:cNvSpPr>
          <p:nvPr>
            <p:ph type="subTitle" idx="3"/>
          </p:nvPr>
        </p:nvSpPr>
        <p:spPr>
          <a:xfrm>
            <a:off x="825077" y="3055593"/>
            <a:ext cx="2535600"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Προμήθειες</a:t>
            </a:r>
            <a:endParaRPr sz="2400"/>
          </a:p>
        </p:txBody>
      </p:sp>
      <p:cxnSp>
        <p:nvCxnSpPr>
          <p:cNvPr id="469" name="Google Shape;469;p62"/>
          <p:cNvCxnSpPr/>
          <p:nvPr/>
        </p:nvCxnSpPr>
        <p:spPr>
          <a:xfrm>
            <a:off x="720000" y="1124213"/>
            <a:ext cx="2045700" cy="0"/>
          </a:xfrm>
          <a:prstGeom prst="straightConnector1">
            <a:avLst/>
          </a:prstGeom>
          <a:noFill/>
          <a:ln w="19050" cap="rnd" cmpd="sng">
            <a:solidFill>
              <a:schemeClr val="accent1"/>
            </a:solidFill>
            <a:prstDash val="solid"/>
            <a:round/>
            <a:headEnd type="none" w="med" len="med"/>
            <a:tailEnd type="none" w="med" len="med"/>
          </a:ln>
        </p:spPr>
      </p:cxnSp>
      <p:sp>
        <p:nvSpPr>
          <p:cNvPr id="470" name="Google Shape;470;p62"/>
          <p:cNvSpPr txBox="1"/>
          <p:nvPr/>
        </p:nvSpPr>
        <p:spPr>
          <a:xfrm>
            <a:off x="825075" y="1607500"/>
            <a:ext cx="8200500" cy="1417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700">
                <a:solidFill>
                  <a:schemeClr val="lt1"/>
                </a:solidFill>
                <a:latin typeface="Lato"/>
                <a:ea typeface="Lato"/>
                <a:cs typeface="Lato"/>
                <a:sym typeface="Lato"/>
              </a:rPr>
              <a:t>Η εύρεση της κατάλληλης ημερομηνίας ώστε να είναι διαθέσιμοι όλοι οι ομιλητές, ο χώρος που θα καλύπτει την αναγκαία χωρητικότητα αλλά και το κατάλυμα που θα φιλοξενήσει τους προσκεκλημένους θα μπορούσε να αποτελεί ένα πιθανό πρόβλημα, το οποίο όμως έχει αναλάβει εξαρχής ο Public Relations Coordinator με αποτέλεσμα να επιλέξει τον χρόνο και τόπο διεξαγωγής ώστε να είναι όλοι διαθέσιμοι.</a:t>
            </a:r>
            <a:endParaRPr sz="1700">
              <a:solidFill>
                <a:schemeClr val="lt1"/>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p:txBody>
      </p:sp>
      <p:sp>
        <p:nvSpPr>
          <p:cNvPr id="471" name="Google Shape;471;p62"/>
          <p:cNvSpPr txBox="1"/>
          <p:nvPr/>
        </p:nvSpPr>
        <p:spPr>
          <a:xfrm>
            <a:off x="825075" y="3508275"/>
            <a:ext cx="7807500" cy="1332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700">
                <a:solidFill>
                  <a:schemeClr val="lt1"/>
                </a:solidFill>
                <a:latin typeface="Lato"/>
                <a:ea typeface="Lato"/>
                <a:cs typeface="Lato"/>
                <a:sym typeface="Lato"/>
              </a:rPr>
              <a:t>Η καθυστέρηση των προμηθειών την ημέρα του συνεδρίου λόγω π.χ. μη διαθεσιμότητας του οδηγού θα μπορούσε να αποτελεί ένα πιθανό πρόβλημα, το οποίο η ομάδα έργου έχει προβλέψει με την χρήση προσωπικού οχήματος για την μεταφορά και την παράδοση των προμηθειών εγκαίρως στο συνεδριακό χώρο.</a:t>
            </a:r>
            <a:endParaRPr sz="1700">
              <a:solidFill>
                <a:schemeClr val="lt1"/>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3"/>
          <p:cNvSpPr txBox="1">
            <a:spLocks noGrp="1"/>
          </p:cNvSpPr>
          <p:nvPr>
            <p:ph type="title"/>
          </p:nvPr>
        </p:nvSpPr>
        <p:spPr>
          <a:xfrm>
            <a:off x="720000" y="325525"/>
            <a:ext cx="7704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CONCLUSION</a:t>
            </a:r>
            <a:endParaRPr sz="3600"/>
          </a:p>
        </p:txBody>
      </p:sp>
      <p:cxnSp>
        <p:nvCxnSpPr>
          <p:cNvPr id="477" name="Google Shape;477;p63"/>
          <p:cNvCxnSpPr/>
          <p:nvPr/>
        </p:nvCxnSpPr>
        <p:spPr>
          <a:xfrm>
            <a:off x="720000" y="1124213"/>
            <a:ext cx="2045700" cy="0"/>
          </a:xfrm>
          <a:prstGeom prst="straightConnector1">
            <a:avLst/>
          </a:prstGeom>
          <a:noFill/>
          <a:ln w="19050" cap="rnd" cmpd="sng">
            <a:solidFill>
              <a:schemeClr val="accent1"/>
            </a:solidFill>
            <a:prstDash val="solid"/>
            <a:round/>
            <a:headEnd type="none" w="med" len="med"/>
            <a:tailEnd type="none" w="med" len="med"/>
          </a:ln>
        </p:spPr>
      </p:cxnSp>
      <p:sp>
        <p:nvSpPr>
          <p:cNvPr id="478" name="Google Shape;478;p63"/>
          <p:cNvSpPr txBox="1"/>
          <p:nvPr/>
        </p:nvSpPr>
        <p:spPr>
          <a:xfrm>
            <a:off x="825500" y="1545175"/>
            <a:ext cx="7197300" cy="2871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800">
                <a:solidFill>
                  <a:schemeClr val="lt1"/>
                </a:solidFill>
                <a:latin typeface="Lato"/>
                <a:ea typeface="Lato"/>
                <a:cs typeface="Lato"/>
                <a:sym typeface="Lato"/>
              </a:rPr>
              <a:t>Η οργάνωση ενός συνεδρίου μπορεί να ενέχει διάφορα προβλήματα και κινδύνους που πρέπει να ληφθούν υπόψη για να εξασφαλιστεί η επιτυχία του.  </a:t>
            </a:r>
            <a:endParaRPr sz="1800">
              <a:solidFill>
                <a:schemeClr val="lt1"/>
              </a:solidFill>
              <a:latin typeface="Lato"/>
              <a:ea typeface="Lato"/>
              <a:cs typeface="Lato"/>
              <a:sym typeface="Lato"/>
            </a:endParaRPr>
          </a:p>
          <a:p>
            <a:pPr marL="0" lvl="0" indent="0" algn="just" rtl="0">
              <a:spcBef>
                <a:spcPts val="0"/>
              </a:spcBef>
              <a:spcAft>
                <a:spcPts val="0"/>
              </a:spcAft>
              <a:buNone/>
            </a:pPr>
            <a:endParaRPr sz="1800">
              <a:solidFill>
                <a:schemeClr val="lt1"/>
              </a:solidFill>
              <a:latin typeface="Lato"/>
              <a:ea typeface="Lato"/>
              <a:cs typeface="Lato"/>
              <a:sym typeface="Lato"/>
            </a:endParaRPr>
          </a:p>
          <a:p>
            <a:pPr marL="0" lvl="0" indent="0" algn="just" rtl="0">
              <a:spcBef>
                <a:spcPts val="0"/>
              </a:spcBef>
              <a:spcAft>
                <a:spcPts val="0"/>
              </a:spcAft>
              <a:buNone/>
            </a:pPr>
            <a:r>
              <a:rPr lang="en" sz="1800">
                <a:solidFill>
                  <a:schemeClr val="lt1"/>
                </a:solidFill>
                <a:latin typeface="Lato"/>
                <a:ea typeface="Lato"/>
                <a:cs typeface="Lato"/>
                <a:sym typeface="Lato"/>
              </a:rPr>
              <a:t>Για την αποφυγή ή την ελαχιστοποίηση αυτών των κινδύνων, είναι σημαντικό να γίνει προσεκτικός προγραμματισμός και να υπάρχουν εναλλακτικά σχέδια (π.χ. σχέδιο έκτακτης ανάγκης), επαρκής επικοινωνία με όλους τους εμπλεκόμενους και τακτική ανασκόπηση της προόδου και των διαδικασιών.</a:t>
            </a:r>
            <a:endParaRPr sz="1800">
              <a:solidFill>
                <a:schemeClr val="lt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4"/>
          <p:cNvSpPr txBox="1">
            <a:spLocks noGrp="1"/>
          </p:cNvSpPr>
          <p:nvPr>
            <p:ph type="title"/>
          </p:nvPr>
        </p:nvSpPr>
        <p:spPr>
          <a:xfrm>
            <a:off x="717825" y="1346400"/>
            <a:ext cx="4307400" cy="97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a:t>
            </a:r>
            <a:endParaRPr/>
          </a:p>
        </p:txBody>
      </p:sp>
      <p:sp>
        <p:nvSpPr>
          <p:cNvPr id="484" name="Google Shape;484;p64"/>
          <p:cNvSpPr txBox="1">
            <a:spLocks noGrp="1"/>
          </p:cNvSpPr>
          <p:nvPr>
            <p:ph type="subTitle" idx="1"/>
          </p:nvPr>
        </p:nvSpPr>
        <p:spPr>
          <a:xfrm>
            <a:off x="717825" y="2441243"/>
            <a:ext cx="3849600" cy="10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mytai@uom.edu.gr</a:t>
            </a:r>
            <a:endParaRPr/>
          </a:p>
          <a:p>
            <a:pPr marL="0" lvl="0" indent="0" algn="l" rtl="0">
              <a:spcBef>
                <a:spcPts val="0"/>
              </a:spcBef>
              <a:spcAft>
                <a:spcPts val="0"/>
              </a:spcAft>
              <a:buNone/>
            </a:pPr>
            <a:r>
              <a:rPr lang="en"/>
              <a:t>MyTAI.com</a:t>
            </a:r>
            <a:endParaRPr/>
          </a:p>
          <a:p>
            <a:pPr marL="0" lvl="0" indent="0" algn="l" rtl="0">
              <a:spcBef>
                <a:spcPts val="0"/>
              </a:spcBef>
              <a:spcAft>
                <a:spcPts val="0"/>
              </a:spcAft>
              <a:buNone/>
            </a:pPr>
            <a:endParaRPr/>
          </a:p>
        </p:txBody>
      </p:sp>
      <p:cxnSp>
        <p:nvCxnSpPr>
          <p:cNvPr id="485" name="Google Shape;485;p64"/>
          <p:cNvCxnSpPr/>
          <p:nvPr/>
        </p:nvCxnSpPr>
        <p:spPr>
          <a:xfrm>
            <a:off x="822725" y="2343000"/>
            <a:ext cx="3912900" cy="600"/>
          </a:xfrm>
          <a:prstGeom prst="straightConnector1">
            <a:avLst/>
          </a:prstGeom>
          <a:noFill/>
          <a:ln w="19050" cap="rnd" cmpd="sng">
            <a:solidFill>
              <a:schemeClr val="accent1"/>
            </a:solidFill>
            <a:prstDash val="solid"/>
            <a:round/>
            <a:headEnd type="none" w="med" len="med"/>
            <a:tailEnd type="none" w="med" len="med"/>
          </a:ln>
        </p:spPr>
      </p:cxnSp>
      <p:sp>
        <p:nvSpPr>
          <p:cNvPr id="486" name="Google Shape;486;p64"/>
          <p:cNvSpPr/>
          <p:nvPr/>
        </p:nvSpPr>
        <p:spPr>
          <a:xfrm>
            <a:off x="822724" y="762609"/>
            <a:ext cx="560100" cy="560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4"/>
          <p:cNvSpPr/>
          <p:nvPr/>
        </p:nvSpPr>
        <p:spPr>
          <a:xfrm>
            <a:off x="1520349" y="762609"/>
            <a:ext cx="560100" cy="560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4"/>
          <p:cNvSpPr/>
          <p:nvPr/>
        </p:nvSpPr>
        <p:spPr>
          <a:xfrm>
            <a:off x="2217974" y="762609"/>
            <a:ext cx="560100" cy="560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4"/>
          <p:cNvSpPr/>
          <p:nvPr/>
        </p:nvSpPr>
        <p:spPr>
          <a:xfrm>
            <a:off x="2915599" y="762609"/>
            <a:ext cx="560100" cy="560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4"/>
          <p:cNvSpPr/>
          <p:nvPr/>
        </p:nvSpPr>
        <p:spPr>
          <a:xfrm>
            <a:off x="925284" y="865194"/>
            <a:ext cx="354980" cy="354930"/>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64"/>
          <p:cNvGrpSpPr/>
          <p:nvPr/>
        </p:nvGrpSpPr>
        <p:grpSpPr>
          <a:xfrm>
            <a:off x="1622896" y="865173"/>
            <a:ext cx="355007" cy="354971"/>
            <a:chOff x="812101" y="2571761"/>
            <a:chExt cx="417066" cy="417024"/>
          </a:xfrm>
        </p:grpSpPr>
        <p:sp>
          <p:nvSpPr>
            <p:cNvPr id="492" name="Google Shape;492;p64"/>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4"/>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4"/>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4"/>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64"/>
          <p:cNvGrpSpPr/>
          <p:nvPr/>
        </p:nvGrpSpPr>
        <p:grpSpPr>
          <a:xfrm>
            <a:off x="2320538" y="865173"/>
            <a:ext cx="354971" cy="354971"/>
            <a:chOff x="1323129" y="2571761"/>
            <a:chExt cx="417024" cy="417024"/>
          </a:xfrm>
        </p:grpSpPr>
        <p:sp>
          <p:nvSpPr>
            <p:cNvPr id="497" name="Google Shape;497;p64"/>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4"/>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4"/>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4"/>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64"/>
          <p:cNvSpPr/>
          <p:nvPr/>
        </p:nvSpPr>
        <p:spPr>
          <a:xfrm>
            <a:off x="3017280" y="897211"/>
            <a:ext cx="356739" cy="290896"/>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4"/>
          <p:cNvSpPr/>
          <p:nvPr/>
        </p:nvSpPr>
        <p:spPr>
          <a:xfrm>
            <a:off x="543150" y="3452625"/>
            <a:ext cx="3849600" cy="850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2"/>
          <p:cNvSpPr txBox="1">
            <a:spLocks noGrp="1"/>
          </p:cNvSpPr>
          <p:nvPr>
            <p:ph type="title"/>
          </p:nvPr>
        </p:nvSpPr>
        <p:spPr>
          <a:xfrm>
            <a:off x="722375" y="2135225"/>
            <a:ext cx="4845900" cy="167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CONFERENCE GOALS</a:t>
            </a:r>
            <a:endParaRPr/>
          </a:p>
        </p:txBody>
      </p:sp>
      <p:sp>
        <p:nvSpPr>
          <p:cNvPr id="178" name="Google Shape;178;p32"/>
          <p:cNvSpPr txBox="1">
            <a:spLocks noGrp="1"/>
          </p:cNvSpPr>
          <p:nvPr>
            <p:ph type="title" idx="2"/>
          </p:nvPr>
        </p:nvSpPr>
        <p:spPr>
          <a:xfrm>
            <a:off x="827275" y="699912"/>
            <a:ext cx="1313100" cy="131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179" name="Google Shape;179;p32"/>
          <p:cNvCxnSpPr/>
          <p:nvPr/>
        </p:nvCxnSpPr>
        <p:spPr>
          <a:xfrm>
            <a:off x="827275" y="3929438"/>
            <a:ext cx="2045700" cy="0"/>
          </a:xfrm>
          <a:prstGeom prst="straightConnector1">
            <a:avLst/>
          </a:prstGeom>
          <a:noFill/>
          <a:ln w="19050" cap="rnd" cmpd="sng">
            <a:solidFill>
              <a:schemeClr val="accent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3"/>
          <p:cNvSpPr txBox="1">
            <a:spLocks noGrp="1"/>
          </p:cNvSpPr>
          <p:nvPr>
            <p:ph type="subTitle" idx="1"/>
          </p:nvPr>
        </p:nvSpPr>
        <p:spPr>
          <a:xfrm>
            <a:off x="113075" y="-184200"/>
            <a:ext cx="5318400" cy="226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a:latin typeface="Outfit Black"/>
                <a:ea typeface="Outfit Black"/>
                <a:cs typeface="Outfit Black"/>
                <a:sym typeface="Outfit Black"/>
              </a:rPr>
              <a:t>CONFERENCE GOALS</a:t>
            </a:r>
            <a:endParaRPr sz="5000">
              <a:latin typeface="Outfit Black"/>
              <a:ea typeface="Outfit Black"/>
              <a:cs typeface="Outfit Black"/>
              <a:sym typeface="Outfit Black"/>
            </a:endParaRPr>
          </a:p>
          <a:p>
            <a:pPr marL="0" lvl="0" indent="0" algn="l" rtl="0">
              <a:spcBef>
                <a:spcPts val="0"/>
              </a:spcBef>
              <a:spcAft>
                <a:spcPts val="0"/>
              </a:spcAft>
              <a:buNone/>
            </a:pPr>
            <a:endParaRPr/>
          </a:p>
        </p:txBody>
      </p:sp>
      <p:cxnSp>
        <p:nvCxnSpPr>
          <p:cNvPr id="185" name="Google Shape;185;p33"/>
          <p:cNvCxnSpPr/>
          <p:nvPr/>
        </p:nvCxnSpPr>
        <p:spPr>
          <a:xfrm>
            <a:off x="260500" y="1797936"/>
            <a:ext cx="2045700" cy="0"/>
          </a:xfrm>
          <a:prstGeom prst="straightConnector1">
            <a:avLst/>
          </a:prstGeom>
          <a:noFill/>
          <a:ln w="19050" cap="rnd" cmpd="sng">
            <a:solidFill>
              <a:schemeClr val="accent1"/>
            </a:solidFill>
            <a:prstDash val="solid"/>
            <a:round/>
            <a:headEnd type="none" w="med" len="med"/>
            <a:tailEnd type="none" w="med" len="med"/>
          </a:ln>
        </p:spPr>
      </p:cxnSp>
      <p:sp>
        <p:nvSpPr>
          <p:cNvPr id="186" name="Google Shape;186;p33"/>
          <p:cNvSpPr txBox="1"/>
          <p:nvPr/>
        </p:nvSpPr>
        <p:spPr>
          <a:xfrm>
            <a:off x="113075" y="1797925"/>
            <a:ext cx="8960100" cy="3386400"/>
          </a:xfrm>
          <a:prstGeom prst="rect">
            <a:avLst/>
          </a:prstGeom>
          <a:noFill/>
          <a:ln>
            <a:noFill/>
          </a:ln>
        </p:spPr>
        <p:txBody>
          <a:bodyPr spcFirstLastPara="1" wrap="square" lIns="91425" tIns="91425" rIns="91425" bIns="91425" anchor="t" anchorCtr="0">
            <a:spAutoFit/>
          </a:bodyPr>
          <a:lstStyle/>
          <a:p>
            <a:pPr marL="457200" lvl="0" indent="-330200" algn="just" rtl="0">
              <a:spcBef>
                <a:spcPts val="0"/>
              </a:spcBef>
              <a:spcAft>
                <a:spcPts val="0"/>
              </a:spcAft>
              <a:buClr>
                <a:schemeClr val="dk1"/>
              </a:buClr>
              <a:buSzPts val="1600"/>
              <a:buFont typeface="Lato"/>
              <a:buChar char="●"/>
            </a:pPr>
            <a:r>
              <a:rPr lang="en" sz="1600" dirty="0">
                <a:solidFill>
                  <a:schemeClr val="dk1"/>
                </a:solidFill>
                <a:latin typeface="Lato"/>
                <a:ea typeface="Lato"/>
                <a:cs typeface="Lato"/>
                <a:sym typeface="Lato"/>
              </a:rPr>
              <a:t>Προσέγγιση τουλάχιστον 40 καινοτόμων εταιρειών από όλη την Ευρώπη</a:t>
            </a:r>
            <a:endParaRPr sz="1600" dirty="0">
              <a:solidFill>
                <a:schemeClr val="dk1"/>
              </a:solidFill>
              <a:latin typeface="Lato"/>
              <a:ea typeface="Lato"/>
              <a:cs typeface="Lato"/>
              <a:sym typeface="Lato"/>
            </a:endParaRPr>
          </a:p>
          <a:p>
            <a:pPr marL="0" lvl="0" indent="0" algn="just" rtl="0">
              <a:spcBef>
                <a:spcPts val="0"/>
              </a:spcBef>
              <a:spcAft>
                <a:spcPts val="0"/>
              </a:spcAft>
              <a:buNone/>
            </a:pPr>
            <a:endParaRPr sz="1600" dirty="0">
              <a:solidFill>
                <a:schemeClr val="dk1"/>
              </a:solidFill>
              <a:latin typeface="Lato"/>
              <a:ea typeface="Lato"/>
              <a:cs typeface="Lato"/>
              <a:sym typeface="Lato"/>
            </a:endParaRPr>
          </a:p>
          <a:p>
            <a:pPr marL="457200" lvl="0" indent="-330200" algn="just" rtl="0">
              <a:spcBef>
                <a:spcPts val="0"/>
              </a:spcBef>
              <a:spcAft>
                <a:spcPts val="0"/>
              </a:spcAft>
              <a:buClr>
                <a:schemeClr val="dk1"/>
              </a:buClr>
              <a:buSzPts val="1600"/>
              <a:buFont typeface="Lato"/>
              <a:buChar char="●"/>
            </a:pPr>
            <a:r>
              <a:rPr lang="en" sz="1600" dirty="0">
                <a:solidFill>
                  <a:schemeClr val="dk1"/>
                </a:solidFill>
                <a:latin typeface="Lato"/>
                <a:ea typeface="Lato"/>
                <a:cs typeface="Lato"/>
                <a:sym typeface="Lato"/>
              </a:rPr>
              <a:t>Δημιουργία συνεργατικών δεσμών μεταξύ Ευρωπαϊκών και Ελληνικών εταιρειών εντός 6 μηνών μετά το συνέδριο</a:t>
            </a:r>
            <a:endParaRPr sz="1600" dirty="0">
              <a:solidFill>
                <a:schemeClr val="dk1"/>
              </a:solidFill>
              <a:latin typeface="Lato"/>
              <a:ea typeface="Lato"/>
              <a:cs typeface="Lato"/>
              <a:sym typeface="Lato"/>
            </a:endParaRPr>
          </a:p>
          <a:p>
            <a:pPr marL="457200" lvl="0" indent="0" algn="just" rtl="0">
              <a:spcBef>
                <a:spcPts val="0"/>
              </a:spcBef>
              <a:spcAft>
                <a:spcPts val="0"/>
              </a:spcAft>
              <a:buNone/>
            </a:pPr>
            <a:endParaRPr sz="1600" dirty="0">
              <a:solidFill>
                <a:schemeClr val="dk1"/>
              </a:solidFill>
              <a:latin typeface="Lato"/>
              <a:ea typeface="Lato"/>
              <a:cs typeface="Lato"/>
              <a:sym typeface="Lato"/>
            </a:endParaRPr>
          </a:p>
          <a:p>
            <a:pPr marL="457200" lvl="0" indent="-330200" algn="just" rtl="0">
              <a:spcBef>
                <a:spcPts val="0"/>
              </a:spcBef>
              <a:spcAft>
                <a:spcPts val="0"/>
              </a:spcAft>
              <a:buClr>
                <a:schemeClr val="dk1"/>
              </a:buClr>
              <a:buSzPts val="1600"/>
              <a:buFont typeface="Lato"/>
              <a:buChar char="●"/>
            </a:pPr>
            <a:r>
              <a:rPr lang="en" sz="1600" dirty="0">
                <a:solidFill>
                  <a:schemeClr val="dk1"/>
                </a:solidFill>
                <a:latin typeface="Lato"/>
                <a:ea typeface="Lato"/>
                <a:cs typeface="Lato"/>
                <a:sym typeface="Lato"/>
              </a:rPr>
              <a:t>Παρακολούθηση του συνεδρίου από τουλάχιστον 2000 ενδιαφερόμενους συμπεριλαμβανομένων τουλάχιστον 200 φοιτητών  </a:t>
            </a:r>
            <a:endParaRPr sz="1600" dirty="0">
              <a:solidFill>
                <a:schemeClr val="dk1"/>
              </a:solidFill>
              <a:latin typeface="Lato"/>
              <a:ea typeface="Lato"/>
              <a:cs typeface="Lato"/>
              <a:sym typeface="Lato"/>
            </a:endParaRPr>
          </a:p>
          <a:p>
            <a:pPr marL="0" lvl="0" indent="0" algn="just" rtl="0">
              <a:spcBef>
                <a:spcPts val="0"/>
              </a:spcBef>
              <a:spcAft>
                <a:spcPts val="0"/>
              </a:spcAft>
              <a:buNone/>
            </a:pPr>
            <a:endParaRPr sz="1600" dirty="0">
              <a:solidFill>
                <a:schemeClr val="dk1"/>
              </a:solidFill>
              <a:latin typeface="Lato"/>
              <a:ea typeface="Lato"/>
              <a:cs typeface="Lato"/>
              <a:sym typeface="Lato"/>
            </a:endParaRPr>
          </a:p>
          <a:p>
            <a:pPr marL="457200" lvl="0" indent="-330200" algn="just" rtl="0">
              <a:spcBef>
                <a:spcPts val="0"/>
              </a:spcBef>
              <a:spcAft>
                <a:spcPts val="0"/>
              </a:spcAft>
              <a:buClr>
                <a:schemeClr val="dk1"/>
              </a:buClr>
              <a:buSzPts val="1600"/>
              <a:buFont typeface="Lato"/>
              <a:buChar char="●"/>
            </a:pPr>
            <a:r>
              <a:rPr lang="en" sz="1600" dirty="0">
                <a:solidFill>
                  <a:schemeClr val="dk1"/>
                </a:solidFill>
                <a:latin typeface="Lato"/>
                <a:ea typeface="Lato"/>
                <a:cs typeface="Lato"/>
                <a:sym typeface="Lato"/>
              </a:rPr>
              <a:t>Επίτευξη 30% αύξησης στην εφαρμογή λύσεων AI μεταξύ των συμμετεχόντων στο συνέδριο εντός 18 μηνών μετά το συνέδριο</a:t>
            </a:r>
            <a:endParaRPr sz="1600" dirty="0">
              <a:solidFill>
                <a:schemeClr val="dk1"/>
              </a:solidFill>
              <a:latin typeface="Lato"/>
              <a:ea typeface="Lato"/>
              <a:cs typeface="Lato"/>
              <a:sym typeface="Lato"/>
            </a:endParaRPr>
          </a:p>
          <a:p>
            <a:pPr marL="457200" lvl="0" indent="0" algn="just" rtl="0">
              <a:spcBef>
                <a:spcPts val="0"/>
              </a:spcBef>
              <a:spcAft>
                <a:spcPts val="0"/>
              </a:spcAft>
              <a:buNone/>
            </a:pPr>
            <a:endParaRPr sz="1600" dirty="0">
              <a:solidFill>
                <a:schemeClr val="dk1"/>
              </a:solidFill>
              <a:latin typeface="Lato"/>
              <a:ea typeface="Lato"/>
              <a:cs typeface="Lato"/>
              <a:sym typeface="Lato"/>
            </a:endParaRPr>
          </a:p>
          <a:p>
            <a:pPr marL="457200" lvl="0" indent="-330200" algn="just" rtl="0">
              <a:spcBef>
                <a:spcPts val="0"/>
              </a:spcBef>
              <a:spcAft>
                <a:spcPts val="0"/>
              </a:spcAft>
              <a:buClr>
                <a:schemeClr val="dk1"/>
              </a:buClr>
              <a:buSzPts val="1600"/>
              <a:buFont typeface="Lato"/>
              <a:buChar char="●"/>
            </a:pPr>
            <a:r>
              <a:rPr lang="en" sz="1600" dirty="0">
                <a:solidFill>
                  <a:schemeClr val="dk1"/>
                </a:solidFill>
                <a:latin typeface="Lato"/>
                <a:ea typeface="Lato"/>
                <a:cs typeface="Lato"/>
                <a:sym typeface="Lato"/>
              </a:rPr>
              <a:t>Δημιουργία διαδικτυακής κοινότητας μετά το πέρας του συνεδρίου  με τουλάχιστον 500 ενεργά μέλη εντός έξι μηνών, προωθώντας τη </a:t>
            </a:r>
            <a:r>
              <a:rPr lang="en" sz="1600" dirty="0" smtClean="0">
                <a:solidFill>
                  <a:schemeClr val="dk1"/>
                </a:solidFill>
                <a:latin typeface="Lato"/>
                <a:ea typeface="Lato"/>
                <a:cs typeface="Lato"/>
                <a:sym typeface="Lato"/>
              </a:rPr>
              <a:t>συνεργασία </a:t>
            </a:r>
            <a:r>
              <a:rPr lang="en" sz="1600" dirty="0">
                <a:solidFill>
                  <a:schemeClr val="dk1"/>
                </a:solidFill>
                <a:latin typeface="Lato"/>
                <a:ea typeface="Lato"/>
                <a:cs typeface="Lato"/>
                <a:sym typeface="Lato"/>
              </a:rPr>
              <a:t>για την τεχνητή </a:t>
            </a:r>
            <a:r>
              <a:rPr lang="en" sz="1600" dirty="0" smtClean="0">
                <a:solidFill>
                  <a:schemeClr val="dk1"/>
                </a:solidFill>
                <a:latin typeface="Lato"/>
                <a:ea typeface="Lato"/>
                <a:cs typeface="Lato"/>
                <a:sym typeface="Lato"/>
              </a:rPr>
              <a:t>νοημοσύνη</a:t>
            </a:r>
            <a:r>
              <a:rPr lang="el-GR" sz="1600" dirty="0" smtClean="0">
                <a:solidFill>
                  <a:schemeClr val="dk1"/>
                </a:solidFill>
                <a:latin typeface="Lato"/>
                <a:ea typeface="Lato"/>
                <a:cs typeface="Lato"/>
                <a:sym typeface="Lato"/>
              </a:rPr>
              <a:t> στον τουρισμό</a:t>
            </a:r>
            <a:endParaRPr sz="1600" dirty="0">
              <a:solidFill>
                <a:schemeClr val="dk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4"/>
          <p:cNvSpPr txBox="1">
            <a:spLocks noGrp="1"/>
          </p:cNvSpPr>
          <p:nvPr>
            <p:ph type="title"/>
          </p:nvPr>
        </p:nvSpPr>
        <p:spPr>
          <a:xfrm>
            <a:off x="722375" y="2135225"/>
            <a:ext cx="4845900" cy="167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 SCOPE</a:t>
            </a:r>
            <a:endParaRPr/>
          </a:p>
        </p:txBody>
      </p:sp>
      <p:sp>
        <p:nvSpPr>
          <p:cNvPr id="192" name="Google Shape;192;p34"/>
          <p:cNvSpPr txBox="1">
            <a:spLocks noGrp="1"/>
          </p:cNvSpPr>
          <p:nvPr>
            <p:ph type="title" idx="2"/>
          </p:nvPr>
        </p:nvSpPr>
        <p:spPr>
          <a:xfrm>
            <a:off x="827275" y="699912"/>
            <a:ext cx="1313100" cy="131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cxnSp>
        <p:nvCxnSpPr>
          <p:cNvPr id="193" name="Google Shape;193;p34"/>
          <p:cNvCxnSpPr/>
          <p:nvPr/>
        </p:nvCxnSpPr>
        <p:spPr>
          <a:xfrm>
            <a:off x="827275" y="3929438"/>
            <a:ext cx="2045700" cy="0"/>
          </a:xfrm>
          <a:prstGeom prst="straightConnector1">
            <a:avLst/>
          </a:prstGeom>
          <a:noFill/>
          <a:ln w="19050" cap="rnd" cmpd="sng">
            <a:solidFill>
              <a:schemeClr val="accent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cxnSp>
        <p:nvCxnSpPr>
          <p:cNvPr id="198" name="Google Shape;198;p35"/>
          <p:cNvCxnSpPr/>
          <p:nvPr/>
        </p:nvCxnSpPr>
        <p:spPr>
          <a:xfrm rot="10800000" flipH="1">
            <a:off x="4564950" y="184775"/>
            <a:ext cx="14100" cy="4835400"/>
          </a:xfrm>
          <a:prstGeom prst="straightConnector1">
            <a:avLst/>
          </a:prstGeom>
          <a:noFill/>
          <a:ln w="19050" cap="rnd" cmpd="sng">
            <a:solidFill>
              <a:schemeClr val="accent1"/>
            </a:solidFill>
            <a:prstDash val="solid"/>
            <a:round/>
            <a:headEnd type="none" w="med" len="med"/>
            <a:tailEnd type="none" w="med" len="med"/>
          </a:ln>
        </p:spPr>
      </p:cxnSp>
      <p:sp>
        <p:nvSpPr>
          <p:cNvPr id="199" name="Google Shape;199;p35"/>
          <p:cNvSpPr txBox="1"/>
          <p:nvPr/>
        </p:nvSpPr>
        <p:spPr>
          <a:xfrm>
            <a:off x="5225075" y="3600"/>
            <a:ext cx="3000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solidFill>
                  <a:schemeClr val="lt1"/>
                </a:solidFill>
                <a:latin typeface="Outfit Black"/>
                <a:ea typeface="Outfit Black"/>
                <a:cs typeface="Outfit Black"/>
                <a:sym typeface="Outfit Black"/>
              </a:rPr>
              <a:t>OUT</a:t>
            </a:r>
            <a:endParaRPr sz="2600">
              <a:solidFill>
                <a:schemeClr val="lt1"/>
              </a:solidFill>
              <a:latin typeface="Outfit Black"/>
              <a:ea typeface="Outfit Black"/>
              <a:cs typeface="Outfit Black"/>
              <a:sym typeface="Outfit Black"/>
            </a:endParaRPr>
          </a:p>
        </p:txBody>
      </p:sp>
      <p:sp>
        <p:nvSpPr>
          <p:cNvPr id="200" name="Google Shape;200;p35"/>
          <p:cNvSpPr txBox="1"/>
          <p:nvPr/>
        </p:nvSpPr>
        <p:spPr>
          <a:xfrm>
            <a:off x="755700" y="3600"/>
            <a:ext cx="30000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solidFill>
                  <a:schemeClr val="lt1"/>
                </a:solidFill>
                <a:latin typeface="Outfit Black"/>
                <a:ea typeface="Outfit Black"/>
                <a:cs typeface="Outfit Black"/>
                <a:sym typeface="Outfit Black"/>
              </a:rPr>
              <a:t>IN</a:t>
            </a:r>
            <a:endParaRPr sz="2600">
              <a:solidFill>
                <a:schemeClr val="lt1"/>
              </a:solidFill>
              <a:latin typeface="Outfit Black"/>
              <a:ea typeface="Outfit Black"/>
              <a:cs typeface="Outfit Black"/>
              <a:sym typeface="Outfit Black"/>
            </a:endParaRPr>
          </a:p>
        </p:txBody>
      </p:sp>
      <p:sp>
        <p:nvSpPr>
          <p:cNvPr id="201" name="Google Shape;201;p35"/>
          <p:cNvSpPr txBox="1"/>
          <p:nvPr/>
        </p:nvSpPr>
        <p:spPr>
          <a:xfrm>
            <a:off x="327825" y="715775"/>
            <a:ext cx="4052400" cy="37734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Διαχείριση οικονομικών πόρων</a:t>
            </a:r>
            <a:endParaRPr sz="1600">
              <a:solidFill>
                <a:schemeClr val="lt1"/>
              </a:solidFill>
              <a:latin typeface="Lato"/>
              <a:ea typeface="Lato"/>
              <a:cs typeface="Lato"/>
              <a:sym typeface="Lato"/>
            </a:endParaRPr>
          </a:p>
          <a:p>
            <a:pPr marL="457200" lvl="0" indent="-330200" algn="l" rtl="0">
              <a:lnSpc>
                <a:spcPct val="115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Οργάνωση και συντονισμός εθελοντών</a:t>
            </a:r>
            <a:endParaRPr sz="1600">
              <a:solidFill>
                <a:schemeClr val="lt1"/>
              </a:solidFill>
              <a:latin typeface="Lato"/>
              <a:ea typeface="Lato"/>
              <a:cs typeface="Lato"/>
              <a:sym typeface="Lato"/>
            </a:endParaRPr>
          </a:p>
          <a:p>
            <a:pPr marL="457200" lvl="0" indent="-330200" algn="l" rtl="0">
              <a:lnSpc>
                <a:spcPct val="115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Δημιουργία γραφικού και βιντεο υλικού </a:t>
            </a:r>
            <a:endParaRPr sz="1600">
              <a:solidFill>
                <a:schemeClr val="lt1"/>
              </a:solidFill>
              <a:latin typeface="Lato"/>
              <a:ea typeface="Lato"/>
              <a:cs typeface="Lato"/>
              <a:sym typeface="Lato"/>
            </a:endParaRPr>
          </a:p>
          <a:p>
            <a:pPr marL="457200" lvl="0" indent="-330200" algn="l" rtl="0">
              <a:lnSpc>
                <a:spcPct val="115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Συντονισμός την ημέρα του συνεδρίου</a:t>
            </a:r>
            <a:endParaRPr sz="1600">
              <a:solidFill>
                <a:schemeClr val="lt1"/>
              </a:solidFill>
              <a:latin typeface="Lato"/>
              <a:ea typeface="Lato"/>
              <a:cs typeface="Lato"/>
              <a:sym typeface="Lato"/>
            </a:endParaRPr>
          </a:p>
          <a:p>
            <a:pPr marL="457200" lvl="0" indent="-330200" algn="l" rtl="0">
              <a:lnSpc>
                <a:spcPct val="115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Διαφημιστική καμπάνια προώθησης του συνεδρίου </a:t>
            </a:r>
            <a:endParaRPr sz="1600">
              <a:solidFill>
                <a:schemeClr val="lt1"/>
              </a:solidFill>
              <a:latin typeface="Lato"/>
              <a:ea typeface="Lato"/>
              <a:cs typeface="Lato"/>
              <a:sym typeface="Lato"/>
            </a:endParaRPr>
          </a:p>
          <a:p>
            <a:pPr marL="457200" lvl="0" indent="-330200" algn="l" rtl="0">
              <a:lnSpc>
                <a:spcPct val="115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Παροχή πιστοποίησης παρακολούθησης</a:t>
            </a:r>
            <a:endParaRPr sz="1600">
              <a:solidFill>
                <a:schemeClr val="lt1"/>
              </a:solidFill>
              <a:latin typeface="Lato"/>
              <a:ea typeface="Lato"/>
              <a:cs typeface="Lato"/>
              <a:sym typeface="Lato"/>
            </a:endParaRPr>
          </a:p>
          <a:p>
            <a:pPr marL="457200" lvl="0" indent="-330200" algn="l" rtl="0">
              <a:lnSpc>
                <a:spcPct val="115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Προστασία προσωπικών δεδομένων των παρουσιάσεων και των ομιλητών</a:t>
            </a:r>
            <a:endParaRPr sz="1600">
              <a:solidFill>
                <a:schemeClr val="lt1"/>
              </a:solidFill>
              <a:latin typeface="Lato"/>
              <a:ea typeface="Lato"/>
              <a:cs typeface="Lato"/>
              <a:sym typeface="Lato"/>
            </a:endParaRPr>
          </a:p>
          <a:p>
            <a:pPr marL="457200" lvl="0" indent="-330200" algn="l" rtl="0">
              <a:lnSpc>
                <a:spcPct val="115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Διαμόρφωση κανόνων ομιλιών των εκπροσώπων των εταιρειών</a:t>
            </a:r>
            <a:endParaRPr sz="1600">
              <a:solidFill>
                <a:schemeClr val="lt1"/>
              </a:solidFill>
              <a:latin typeface="Lato"/>
              <a:ea typeface="Lato"/>
              <a:cs typeface="Lato"/>
              <a:sym typeface="Lato"/>
            </a:endParaRPr>
          </a:p>
          <a:p>
            <a:pPr marL="457200" lvl="0" indent="-330200" algn="l" rtl="0">
              <a:lnSpc>
                <a:spcPct val="115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Οργάνωση panel συζητήσεων, ομιλιών</a:t>
            </a:r>
            <a:endParaRPr sz="1600">
              <a:solidFill>
                <a:schemeClr val="lt1"/>
              </a:solidFill>
              <a:latin typeface="Lato"/>
              <a:ea typeface="Lato"/>
              <a:cs typeface="Lato"/>
              <a:sym typeface="Lato"/>
            </a:endParaRPr>
          </a:p>
          <a:p>
            <a:pPr marL="457200" lvl="0" indent="-330200" algn="l" rtl="0">
              <a:lnSpc>
                <a:spcPct val="115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Διαχείριση χορηγιών</a:t>
            </a:r>
            <a:endParaRPr sz="1600">
              <a:solidFill>
                <a:schemeClr val="lt1"/>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p:txBody>
      </p:sp>
      <p:sp>
        <p:nvSpPr>
          <p:cNvPr id="202" name="Google Shape;202;p35"/>
          <p:cNvSpPr txBox="1"/>
          <p:nvPr/>
        </p:nvSpPr>
        <p:spPr>
          <a:xfrm>
            <a:off x="4918625" y="715775"/>
            <a:ext cx="3797400" cy="34338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Οργάνωση και διαμόρφωση του χώρου των περιπτέρων για την διαφήμιση της κάθε εταιρείας</a:t>
            </a:r>
            <a:endParaRPr sz="1600">
              <a:solidFill>
                <a:schemeClr val="lt1"/>
              </a:solidFill>
              <a:latin typeface="Lato"/>
              <a:ea typeface="Lato"/>
              <a:cs typeface="Lato"/>
              <a:sym typeface="Lato"/>
            </a:endParaRPr>
          </a:p>
          <a:p>
            <a:pPr marL="457200" lvl="0" indent="-330200" algn="l" rtl="0">
              <a:lnSpc>
                <a:spcPct val="115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Κάλυψη περαιτέρω δραστηριοτήτων των εκπροσώπων των εταιρειών</a:t>
            </a:r>
            <a:endParaRPr sz="1600">
              <a:solidFill>
                <a:schemeClr val="lt1"/>
              </a:solidFill>
              <a:latin typeface="Lato"/>
              <a:ea typeface="Lato"/>
              <a:cs typeface="Lato"/>
              <a:sym typeface="Lato"/>
            </a:endParaRPr>
          </a:p>
          <a:p>
            <a:pPr marL="457200" lvl="0" indent="-330200" algn="l" rtl="0">
              <a:lnSpc>
                <a:spcPct val="115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Σύναψη πιθανών συνεργασιών μεταξύ των εταιρειών</a:t>
            </a:r>
            <a:endParaRPr sz="1600">
              <a:solidFill>
                <a:schemeClr val="lt1"/>
              </a:solidFill>
              <a:latin typeface="Lato"/>
              <a:ea typeface="Lato"/>
              <a:cs typeface="Lato"/>
              <a:sym typeface="Lato"/>
            </a:endParaRPr>
          </a:p>
          <a:p>
            <a:pPr marL="457200" lvl="0" indent="-330200" algn="l" rtl="0">
              <a:lnSpc>
                <a:spcPct val="115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Συνεντεύξεις για εύρεση εργασίας στις συμμετέχουσες εταιρείες</a:t>
            </a:r>
            <a:endParaRPr sz="1600">
              <a:solidFill>
                <a:schemeClr val="lt1"/>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6"/>
          <p:cNvSpPr txBox="1">
            <a:spLocks noGrp="1"/>
          </p:cNvSpPr>
          <p:nvPr>
            <p:ph type="title"/>
          </p:nvPr>
        </p:nvSpPr>
        <p:spPr>
          <a:xfrm flipH="1">
            <a:off x="2570775" y="2359875"/>
            <a:ext cx="5855400" cy="944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STAKEHOLDERS</a:t>
            </a:r>
            <a:endParaRPr/>
          </a:p>
        </p:txBody>
      </p:sp>
      <p:sp>
        <p:nvSpPr>
          <p:cNvPr id="208" name="Google Shape;208;p36"/>
          <p:cNvSpPr txBox="1">
            <a:spLocks noGrp="1"/>
          </p:cNvSpPr>
          <p:nvPr>
            <p:ph type="title" idx="2"/>
          </p:nvPr>
        </p:nvSpPr>
        <p:spPr>
          <a:xfrm flipH="1">
            <a:off x="7008175" y="953562"/>
            <a:ext cx="1313100" cy="131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209" name="Google Shape;209;p36"/>
          <p:cNvCxnSpPr/>
          <p:nvPr/>
        </p:nvCxnSpPr>
        <p:spPr>
          <a:xfrm rot="10800000">
            <a:off x="6717742" y="3421088"/>
            <a:ext cx="1625100" cy="0"/>
          </a:xfrm>
          <a:prstGeom prst="straightConnector1">
            <a:avLst/>
          </a:prstGeom>
          <a:noFill/>
          <a:ln w="19050" cap="rnd" cmpd="sng">
            <a:solidFill>
              <a:schemeClr val="accent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cxnSp>
        <p:nvCxnSpPr>
          <p:cNvPr id="214" name="Google Shape;214;p37"/>
          <p:cNvCxnSpPr/>
          <p:nvPr/>
        </p:nvCxnSpPr>
        <p:spPr>
          <a:xfrm>
            <a:off x="230225" y="614063"/>
            <a:ext cx="2045700" cy="0"/>
          </a:xfrm>
          <a:prstGeom prst="straightConnector1">
            <a:avLst/>
          </a:prstGeom>
          <a:noFill/>
          <a:ln w="19050" cap="rnd" cmpd="sng">
            <a:solidFill>
              <a:schemeClr val="accent1"/>
            </a:solidFill>
            <a:prstDash val="solid"/>
            <a:round/>
            <a:headEnd type="none" w="med" len="med"/>
            <a:tailEnd type="none" w="med" len="med"/>
          </a:ln>
        </p:spPr>
      </p:cxnSp>
      <p:grpSp>
        <p:nvGrpSpPr>
          <p:cNvPr id="215" name="Google Shape;215;p37"/>
          <p:cNvGrpSpPr/>
          <p:nvPr/>
        </p:nvGrpSpPr>
        <p:grpSpPr>
          <a:xfrm>
            <a:off x="5369558" y="2429290"/>
            <a:ext cx="340168" cy="298978"/>
            <a:chOff x="2081650" y="2050750"/>
            <a:chExt cx="483125" cy="424625"/>
          </a:xfrm>
        </p:grpSpPr>
        <p:sp>
          <p:nvSpPr>
            <p:cNvPr id="216" name="Google Shape;216;p37"/>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7" name="Google Shape;217;p37"/>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8" name="Google Shape;218;p37"/>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9" name="Google Shape;219;p37"/>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0" name="Google Shape;220;p37"/>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1" name="Google Shape;221;p37"/>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2" name="Google Shape;222;p37"/>
          <p:cNvGrpSpPr/>
          <p:nvPr/>
        </p:nvGrpSpPr>
        <p:grpSpPr>
          <a:xfrm>
            <a:off x="7306871" y="2408695"/>
            <a:ext cx="340608" cy="340168"/>
            <a:chOff x="5053900" y="2021500"/>
            <a:chExt cx="483750" cy="483125"/>
          </a:xfrm>
        </p:grpSpPr>
        <p:sp>
          <p:nvSpPr>
            <p:cNvPr id="223" name="Google Shape;223;p37"/>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4" name="Google Shape;224;p37"/>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5" name="Google Shape;225;p37"/>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6" name="Google Shape;226;p37"/>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7" name="Google Shape;227;p37"/>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8" name="Google Shape;228;p37"/>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9" name="Google Shape;229;p37"/>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0" name="Google Shape;230;p37"/>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231" name="Google Shape;231;p37"/>
          <p:cNvCxnSpPr/>
          <p:nvPr/>
        </p:nvCxnSpPr>
        <p:spPr>
          <a:xfrm rot="10800000" flipH="1">
            <a:off x="4517800" y="70788"/>
            <a:ext cx="14100" cy="5016000"/>
          </a:xfrm>
          <a:prstGeom prst="straightConnector1">
            <a:avLst/>
          </a:prstGeom>
          <a:noFill/>
          <a:ln w="19050" cap="rnd" cmpd="sng">
            <a:solidFill>
              <a:schemeClr val="accent1"/>
            </a:solidFill>
            <a:prstDash val="solid"/>
            <a:round/>
            <a:headEnd type="none" w="med" len="med"/>
            <a:tailEnd type="none" w="med" len="med"/>
          </a:ln>
        </p:spPr>
      </p:cxnSp>
      <p:cxnSp>
        <p:nvCxnSpPr>
          <p:cNvPr id="232" name="Google Shape;232;p37"/>
          <p:cNvCxnSpPr/>
          <p:nvPr/>
        </p:nvCxnSpPr>
        <p:spPr>
          <a:xfrm>
            <a:off x="-33200" y="2488350"/>
            <a:ext cx="9163200" cy="19800"/>
          </a:xfrm>
          <a:prstGeom prst="straightConnector1">
            <a:avLst/>
          </a:prstGeom>
          <a:noFill/>
          <a:ln w="19050" cap="rnd" cmpd="sng">
            <a:solidFill>
              <a:schemeClr val="accent1"/>
            </a:solidFill>
            <a:prstDash val="solid"/>
            <a:round/>
            <a:headEnd type="none" w="med" len="med"/>
            <a:tailEnd type="none" w="med" len="med"/>
          </a:ln>
        </p:spPr>
      </p:cxnSp>
      <p:sp>
        <p:nvSpPr>
          <p:cNvPr id="233" name="Google Shape;233;p37"/>
          <p:cNvSpPr txBox="1"/>
          <p:nvPr/>
        </p:nvSpPr>
        <p:spPr>
          <a:xfrm>
            <a:off x="124875" y="106175"/>
            <a:ext cx="3000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lt1"/>
                </a:solidFill>
                <a:latin typeface="Outfit"/>
                <a:ea typeface="Outfit"/>
                <a:cs typeface="Outfit"/>
                <a:sym typeface="Outfit"/>
              </a:rPr>
              <a:t>ΠΡΟΜΗΘΕΥΤΕΣ</a:t>
            </a:r>
            <a:endParaRPr sz="900" b="1">
              <a:solidFill>
                <a:schemeClr val="lt1"/>
              </a:solidFill>
              <a:latin typeface="Outfit"/>
              <a:ea typeface="Outfit"/>
              <a:cs typeface="Outfit"/>
              <a:sym typeface="Outfit"/>
            </a:endParaRPr>
          </a:p>
        </p:txBody>
      </p:sp>
      <p:sp>
        <p:nvSpPr>
          <p:cNvPr id="234" name="Google Shape;234;p37"/>
          <p:cNvSpPr txBox="1"/>
          <p:nvPr/>
        </p:nvSpPr>
        <p:spPr>
          <a:xfrm>
            <a:off x="124875" y="2632300"/>
            <a:ext cx="3000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lt1"/>
                </a:solidFill>
                <a:latin typeface="Outfit"/>
                <a:ea typeface="Outfit"/>
                <a:cs typeface="Outfit"/>
                <a:sym typeface="Outfit"/>
              </a:rPr>
              <a:t>ΧΟΡΗΓΟΙ</a:t>
            </a:r>
            <a:endParaRPr sz="1200"/>
          </a:p>
        </p:txBody>
      </p:sp>
      <p:sp>
        <p:nvSpPr>
          <p:cNvPr id="235" name="Google Shape;235;p37"/>
          <p:cNvSpPr txBox="1"/>
          <p:nvPr/>
        </p:nvSpPr>
        <p:spPr>
          <a:xfrm>
            <a:off x="4517800" y="49625"/>
            <a:ext cx="37152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lt1"/>
                </a:solidFill>
                <a:latin typeface="Outfit"/>
                <a:ea typeface="Outfit"/>
                <a:cs typeface="Outfit"/>
                <a:sym typeface="Outfit"/>
              </a:rPr>
              <a:t>ΕΤΑΙΡΕΙΕΣ ΥΠΟΣΤΗΡΙΞΗΣ</a:t>
            </a:r>
            <a:endParaRPr sz="1200"/>
          </a:p>
        </p:txBody>
      </p:sp>
      <p:sp>
        <p:nvSpPr>
          <p:cNvPr id="236" name="Google Shape;236;p37"/>
          <p:cNvSpPr txBox="1"/>
          <p:nvPr/>
        </p:nvSpPr>
        <p:spPr>
          <a:xfrm>
            <a:off x="4647475" y="2728275"/>
            <a:ext cx="3000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lt1"/>
                </a:solidFill>
                <a:latin typeface="Outfit"/>
                <a:ea typeface="Outfit"/>
                <a:cs typeface="Outfit"/>
                <a:sym typeface="Outfit"/>
              </a:rPr>
              <a:t>ΟΜΑΔΕΣ ΧΡΗΣΤΩΝ</a:t>
            </a:r>
            <a:endParaRPr sz="2100"/>
          </a:p>
        </p:txBody>
      </p:sp>
      <p:cxnSp>
        <p:nvCxnSpPr>
          <p:cNvPr id="237" name="Google Shape;237;p37"/>
          <p:cNvCxnSpPr>
            <a:endCxn id="234" idx="2"/>
          </p:cNvCxnSpPr>
          <p:nvPr/>
        </p:nvCxnSpPr>
        <p:spPr>
          <a:xfrm>
            <a:off x="124875" y="3140200"/>
            <a:ext cx="1500000" cy="0"/>
          </a:xfrm>
          <a:prstGeom prst="straightConnector1">
            <a:avLst/>
          </a:prstGeom>
          <a:noFill/>
          <a:ln w="19050" cap="rnd" cmpd="sng">
            <a:solidFill>
              <a:schemeClr val="accent1"/>
            </a:solidFill>
            <a:prstDash val="solid"/>
            <a:round/>
            <a:headEnd type="none" w="med" len="med"/>
            <a:tailEnd type="none" w="med" len="med"/>
          </a:ln>
        </p:spPr>
      </p:cxnSp>
      <p:cxnSp>
        <p:nvCxnSpPr>
          <p:cNvPr id="238" name="Google Shape;238;p37"/>
          <p:cNvCxnSpPr/>
          <p:nvPr/>
        </p:nvCxnSpPr>
        <p:spPr>
          <a:xfrm>
            <a:off x="4647475" y="592726"/>
            <a:ext cx="2045700" cy="0"/>
          </a:xfrm>
          <a:prstGeom prst="straightConnector1">
            <a:avLst/>
          </a:prstGeom>
          <a:noFill/>
          <a:ln w="19050" cap="rnd" cmpd="sng">
            <a:solidFill>
              <a:schemeClr val="accent1"/>
            </a:solidFill>
            <a:prstDash val="solid"/>
            <a:round/>
            <a:headEnd type="none" w="med" len="med"/>
            <a:tailEnd type="none" w="med" len="med"/>
          </a:ln>
        </p:spPr>
      </p:cxnSp>
      <p:cxnSp>
        <p:nvCxnSpPr>
          <p:cNvPr id="239" name="Google Shape;239;p37"/>
          <p:cNvCxnSpPr/>
          <p:nvPr/>
        </p:nvCxnSpPr>
        <p:spPr>
          <a:xfrm>
            <a:off x="4701325" y="3236163"/>
            <a:ext cx="2524500" cy="300"/>
          </a:xfrm>
          <a:prstGeom prst="straightConnector1">
            <a:avLst/>
          </a:prstGeom>
          <a:noFill/>
          <a:ln w="19050" cap="rnd" cmpd="sng">
            <a:solidFill>
              <a:schemeClr val="accent1"/>
            </a:solidFill>
            <a:prstDash val="solid"/>
            <a:round/>
            <a:headEnd type="none" w="med" len="med"/>
            <a:tailEnd type="none" w="med" len="med"/>
          </a:ln>
        </p:spPr>
      </p:cxnSp>
      <p:grpSp>
        <p:nvGrpSpPr>
          <p:cNvPr id="240" name="Google Shape;240;p37"/>
          <p:cNvGrpSpPr/>
          <p:nvPr/>
        </p:nvGrpSpPr>
        <p:grpSpPr>
          <a:xfrm>
            <a:off x="124747" y="930794"/>
            <a:ext cx="571561" cy="507886"/>
            <a:chOff x="4467450" y="3808475"/>
            <a:chExt cx="470150" cy="479500"/>
          </a:xfrm>
        </p:grpSpPr>
        <p:sp>
          <p:nvSpPr>
            <p:cNvPr id="241" name="Google Shape;241;p37"/>
            <p:cNvSpPr/>
            <p:nvPr/>
          </p:nvSpPr>
          <p:spPr>
            <a:xfrm>
              <a:off x="4729325" y="3808475"/>
              <a:ext cx="56625" cy="138200"/>
            </a:xfrm>
            <a:custGeom>
              <a:avLst/>
              <a:gdLst/>
              <a:ahLst/>
              <a:cxnLst/>
              <a:rect l="l" t="t" r="r" b="b"/>
              <a:pathLst>
                <a:path w="2265"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435D74"/>
                </a:solidFill>
              </a:endParaRPr>
            </a:p>
          </p:txBody>
        </p:sp>
        <p:sp>
          <p:nvSpPr>
            <p:cNvPr id="242" name="Google Shape;242;p37"/>
            <p:cNvSpPr/>
            <p:nvPr/>
          </p:nvSpPr>
          <p:spPr>
            <a:xfrm>
              <a:off x="4644400"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435D74"/>
                </a:solidFill>
              </a:endParaRPr>
            </a:p>
          </p:txBody>
        </p:sp>
        <p:sp>
          <p:nvSpPr>
            <p:cNvPr id="243" name="Google Shape;243;p37"/>
            <p:cNvSpPr/>
            <p:nvPr/>
          </p:nvSpPr>
          <p:spPr>
            <a:xfrm>
              <a:off x="4559475"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435D74"/>
                </a:solidFill>
              </a:endParaRPr>
            </a:p>
          </p:txBody>
        </p:sp>
        <p:sp>
          <p:nvSpPr>
            <p:cNvPr id="244" name="Google Shape;244;p37"/>
            <p:cNvSpPr/>
            <p:nvPr/>
          </p:nvSpPr>
          <p:spPr>
            <a:xfrm>
              <a:off x="4467450" y="3975675"/>
              <a:ext cx="470150" cy="312300"/>
            </a:xfrm>
            <a:custGeom>
              <a:avLst/>
              <a:gdLst/>
              <a:ahLst/>
              <a:cxnLst/>
              <a:rect l="l" t="t" r="r" b="b"/>
              <a:pathLst>
                <a:path w="18806" h="12492" extrusionOk="0">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solidFill>
                  <a:srgbClr val="435D74"/>
                </a:solidFill>
              </a:endParaRPr>
            </a:p>
          </p:txBody>
        </p:sp>
      </p:grpSp>
      <p:sp>
        <p:nvSpPr>
          <p:cNvPr id="245" name="Google Shape;245;p37"/>
          <p:cNvSpPr txBox="1"/>
          <p:nvPr/>
        </p:nvSpPr>
        <p:spPr>
          <a:xfrm>
            <a:off x="768200" y="786800"/>
            <a:ext cx="3538800" cy="1212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600">
                <a:solidFill>
                  <a:schemeClr val="lt1"/>
                </a:solidFill>
                <a:latin typeface="Lato"/>
                <a:ea typeface="Lato"/>
                <a:cs typeface="Lato"/>
                <a:sym typeface="Lato"/>
              </a:rPr>
              <a:t>Η ομάδα έργου έρχεται σε επικοινωνία με τους προμηθευτές για την κάλυψη της διατροφής την ημέρα του συνεδρίου </a:t>
            </a:r>
            <a:endParaRPr sz="1600">
              <a:solidFill>
                <a:schemeClr val="lt1"/>
              </a:solidFill>
              <a:latin typeface="Lato"/>
              <a:ea typeface="Lato"/>
              <a:cs typeface="Lato"/>
              <a:sym typeface="Lato"/>
            </a:endParaRPr>
          </a:p>
        </p:txBody>
      </p:sp>
      <p:grpSp>
        <p:nvGrpSpPr>
          <p:cNvPr id="246" name="Google Shape;246;p37"/>
          <p:cNvGrpSpPr/>
          <p:nvPr/>
        </p:nvGrpSpPr>
        <p:grpSpPr>
          <a:xfrm>
            <a:off x="230233" y="3236097"/>
            <a:ext cx="643324" cy="507891"/>
            <a:chOff x="-62518200" y="2692475"/>
            <a:chExt cx="318225" cy="289100"/>
          </a:xfrm>
        </p:grpSpPr>
        <p:sp>
          <p:nvSpPr>
            <p:cNvPr id="247" name="Google Shape;247;p37"/>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248" name="Google Shape;248;p37"/>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grpSp>
      <p:sp>
        <p:nvSpPr>
          <p:cNvPr id="249" name="Google Shape;249;p37"/>
          <p:cNvSpPr txBox="1"/>
          <p:nvPr/>
        </p:nvSpPr>
        <p:spPr>
          <a:xfrm>
            <a:off x="1037600" y="3236175"/>
            <a:ext cx="3269400" cy="923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a:solidFill>
                  <a:schemeClr val="lt1"/>
                </a:solidFill>
                <a:latin typeface="Lato"/>
                <a:ea typeface="Lato"/>
                <a:cs typeface="Lato"/>
                <a:sym typeface="Lato"/>
              </a:rPr>
              <a:t>Οι χορηγοί προσφέρουν χρηματικά ποσά που καλύπτουν μεγάλο μέρος των εξόδων του συνεδρίου</a:t>
            </a:r>
            <a:endParaRPr sz="1600">
              <a:solidFill>
                <a:schemeClr val="lt1"/>
              </a:solidFill>
              <a:latin typeface="Lato"/>
              <a:ea typeface="Lato"/>
              <a:cs typeface="Lato"/>
              <a:sym typeface="Lato"/>
            </a:endParaRPr>
          </a:p>
        </p:txBody>
      </p:sp>
      <p:sp>
        <p:nvSpPr>
          <p:cNvPr id="250" name="Google Shape;250;p37"/>
          <p:cNvSpPr txBox="1"/>
          <p:nvPr/>
        </p:nvSpPr>
        <p:spPr>
          <a:xfrm>
            <a:off x="5305400" y="698150"/>
            <a:ext cx="3029100" cy="1416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a:solidFill>
                  <a:schemeClr val="lt1"/>
                </a:solidFill>
                <a:latin typeface="Lato"/>
                <a:ea typeface="Lato"/>
                <a:cs typeface="Lato"/>
                <a:sym typeface="Lato"/>
              </a:rPr>
              <a:t>Οι εταιρείες υποστήριξης συνεισφέρουν στη διαφήμιση και προώθηση του συνεδρίου αλλά και σε ό,τι αφορά τον τεχνικό εξοπλισμό</a:t>
            </a:r>
            <a:endParaRPr sz="1600">
              <a:solidFill>
                <a:schemeClr val="lt1"/>
              </a:solidFill>
              <a:latin typeface="Lato"/>
              <a:ea typeface="Lato"/>
              <a:cs typeface="Lato"/>
              <a:sym typeface="Lato"/>
            </a:endParaRPr>
          </a:p>
        </p:txBody>
      </p:sp>
      <p:grpSp>
        <p:nvGrpSpPr>
          <p:cNvPr id="251" name="Google Shape;251;p37"/>
          <p:cNvGrpSpPr/>
          <p:nvPr/>
        </p:nvGrpSpPr>
        <p:grpSpPr>
          <a:xfrm>
            <a:off x="4647384" y="3428090"/>
            <a:ext cx="571546" cy="591821"/>
            <a:chOff x="6663235" y="2619586"/>
            <a:chExt cx="274465" cy="332689"/>
          </a:xfrm>
        </p:grpSpPr>
        <p:sp>
          <p:nvSpPr>
            <p:cNvPr id="252" name="Google Shape;252;p37"/>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253" name="Google Shape;253;p37"/>
            <p:cNvSpPr/>
            <p:nvPr/>
          </p:nvSpPr>
          <p:spPr>
            <a:xfrm flipH="1">
              <a:off x="6663235" y="2619586"/>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grpSp>
      <p:sp>
        <p:nvSpPr>
          <p:cNvPr id="254" name="Google Shape;254;p37"/>
          <p:cNvSpPr txBox="1"/>
          <p:nvPr/>
        </p:nvSpPr>
        <p:spPr>
          <a:xfrm>
            <a:off x="5334400" y="3236175"/>
            <a:ext cx="2935200" cy="1169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a:solidFill>
                  <a:schemeClr val="lt1"/>
                </a:solidFill>
                <a:latin typeface="Lato"/>
                <a:ea typeface="Lato"/>
                <a:cs typeface="Lato"/>
                <a:sym typeface="Lato"/>
              </a:rPr>
              <a:t>Η συντονιστική ομάδα έργου και οι εθελοντές είναι υπεύθυνοι για την ομαλή διεξαγωγή του συνεδρίου</a:t>
            </a:r>
            <a:endParaRPr sz="1600">
              <a:solidFill>
                <a:schemeClr val="lt1"/>
              </a:solidFill>
              <a:latin typeface="Lato"/>
              <a:ea typeface="Lato"/>
              <a:cs typeface="Lato"/>
              <a:sym typeface="Lato"/>
            </a:endParaRPr>
          </a:p>
        </p:txBody>
      </p:sp>
      <p:grpSp>
        <p:nvGrpSpPr>
          <p:cNvPr id="255" name="Google Shape;255;p37"/>
          <p:cNvGrpSpPr/>
          <p:nvPr/>
        </p:nvGrpSpPr>
        <p:grpSpPr>
          <a:xfrm>
            <a:off x="4699841" y="855232"/>
            <a:ext cx="571560" cy="430236"/>
            <a:chOff x="-46033225" y="1982825"/>
            <a:chExt cx="300900" cy="263900"/>
          </a:xfrm>
        </p:grpSpPr>
        <p:sp>
          <p:nvSpPr>
            <p:cNvPr id="256" name="Google Shape;256;p37"/>
            <p:cNvSpPr/>
            <p:nvPr/>
          </p:nvSpPr>
          <p:spPr>
            <a:xfrm>
              <a:off x="-45962325" y="2053725"/>
              <a:ext cx="157525" cy="157550"/>
            </a:xfrm>
            <a:custGeom>
              <a:avLst/>
              <a:gdLst/>
              <a:ahLst/>
              <a:cxnLst/>
              <a:rect l="l" t="t" r="r" b="b"/>
              <a:pathLst>
                <a:path w="6301" h="6302" extrusionOk="0">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257" name="Google Shape;257;p37"/>
            <p:cNvSpPr/>
            <p:nvPr/>
          </p:nvSpPr>
          <p:spPr>
            <a:xfrm>
              <a:off x="-45927675" y="2088375"/>
              <a:ext cx="89025" cy="88250"/>
            </a:xfrm>
            <a:custGeom>
              <a:avLst/>
              <a:gdLst/>
              <a:ahLst/>
              <a:cxnLst/>
              <a:rect l="l" t="t" r="r" b="b"/>
              <a:pathLst>
                <a:path w="3561" h="3530" extrusionOk="0">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258" name="Google Shape;258;p37"/>
            <p:cNvSpPr/>
            <p:nvPr/>
          </p:nvSpPr>
          <p:spPr>
            <a:xfrm>
              <a:off x="-46033225" y="1982825"/>
              <a:ext cx="300900" cy="263900"/>
            </a:xfrm>
            <a:custGeom>
              <a:avLst/>
              <a:gdLst/>
              <a:ahLst/>
              <a:cxnLst/>
              <a:rect l="l" t="t" r="r" b="b"/>
              <a:pathLst>
                <a:path w="12036" h="10556" extrusionOk="0">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grpSp>
    </p:spTree>
  </p:cSld>
  <p:clrMapOvr>
    <a:masterClrMapping/>
  </p:clrMapOvr>
</p:sld>
</file>

<file path=ppt/theme/theme1.xml><?xml version="1.0" encoding="utf-8"?>
<a:theme xmlns:a="http://schemas.openxmlformats.org/drawingml/2006/main" name="Geopolitic Conference by Slidesgo">
  <a:themeElements>
    <a:clrScheme name="Simple Light">
      <a:dk1>
        <a:srgbClr val="092E4B"/>
      </a:dk1>
      <a:lt1>
        <a:srgbClr val="FFFFFF"/>
      </a:lt1>
      <a:dk2>
        <a:srgbClr val="52A9D4"/>
      </a:dk2>
      <a:lt2>
        <a:srgbClr val="06BB8A"/>
      </a:lt2>
      <a:accent1>
        <a:srgbClr val="577D90"/>
      </a:accent1>
      <a:accent2>
        <a:srgbClr val="CFCFCF"/>
      </a:accent2>
      <a:accent3>
        <a:srgbClr val="979797"/>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900</Words>
  <Application>Microsoft Office PowerPoint</Application>
  <PresentationFormat>On-screen Show (16:9)</PresentationFormat>
  <Paragraphs>147</Paragraphs>
  <Slides>36</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Outfit SemiBold</vt:lpstr>
      <vt:lpstr>Lato</vt:lpstr>
      <vt:lpstr>Roboto Condensed Light</vt:lpstr>
      <vt:lpstr>Outfit</vt:lpstr>
      <vt:lpstr>Palanquin Dark</vt:lpstr>
      <vt:lpstr>Fredoka One</vt:lpstr>
      <vt:lpstr>Arial</vt:lpstr>
      <vt:lpstr>Outfit Black</vt:lpstr>
      <vt:lpstr>Geopolitic Conference by Slidesgo</vt:lpstr>
      <vt:lpstr>MY TAI CONFERENCE</vt:lpstr>
      <vt:lpstr>ΜΥ ΤΑΙ</vt:lpstr>
      <vt:lpstr>ABOUT THE CONFERENCE </vt:lpstr>
      <vt:lpstr>CONFERENCE GOALS</vt:lpstr>
      <vt:lpstr>PowerPoint Presentation</vt:lpstr>
      <vt:lpstr>PROJECT SCOPE</vt:lpstr>
      <vt:lpstr>PowerPoint Presentation</vt:lpstr>
      <vt:lpstr>STAKEHOLDERS</vt:lpstr>
      <vt:lpstr>PowerPoint Presentation</vt:lpstr>
      <vt:lpstr>WBS- GANTT CHART</vt:lpstr>
      <vt:lpstr>PowerPoint Presentation</vt:lpstr>
      <vt:lpstr>PowerPoint Presentation</vt:lpstr>
      <vt:lpstr>PowerPoint Presentation</vt:lpstr>
      <vt:lpstr>PowerPoint Presentation</vt:lpstr>
      <vt:lpstr>PowerPoint Presentation</vt:lpstr>
      <vt:lpstr>PowerPoint Presentation</vt:lpstr>
      <vt:lpstr>VOLUNTEERS</vt:lpstr>
      <vt:lpstr>RESOURCES</vt:lpstr>
      <vt:lpstr>PowerPoint Presentation</vt:lpstr>
      <vt:lpstr>PowerPoint Presentation</vt:lpstr>
      <vt:lpstr>COSTS</vt:lpstr>
      <vt:lpstr>PowerPoint Presentation</vt:lpstr>
      <vt:lpstr>PowerPoint Presentation</vt:lpstr>
      <vt:lpstr>PowerPoint Presentation</vt:lpstr>
      <vt:lpstr>PowerPoint Presentation</vt:lpstr>
      <vt:lpstr>RISK MANAGEMENT PLAN</vt:lpstr>
      <vt:lpstr>PowerPoint Presentation</vt:lpstr>
      <vt:lpstr>PowerPoint Presentation</vt:lpstr>
      <vt:lpstr>APPS</vt:lpstr>
      <vt:lpstr>APPS </vt:lpstr>
      <vt:lpstr>BPMN DIAGRAM</vt:lpstr>
      <vt:lpstr>PowerPoint Presentation</vt:lpstr>
      <vt:lpstr>PROBLEMS &amp; LESSONS LEARNED</vt:lpstr>
      <vt:lpstr>PROBLEMS &amp; LESSONS LEARNED</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TAI CONFERENCE</dc:title>
  <cp:lastModifiedBy>User</cp:lastModifiedBy>
  <cp:revision>1</cp:revision>
  <dcterms:modified xsi:type="dcterms:W3CDTF">2024-06-12T14:32:04Z</dcterms:modified>
</cp:coreProperties>
</file>